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851A-9424-4386-8BB3-BB689F1D8B29}" type="datetimeFigureOut">
              <a:rPr lang="en-GB" smtClean="0"/>
              <a:t>19/12/2018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FA4E-77FD-4087-884D-867FF69C24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851A-9424-4386-8BB3-BB689F1D8B29}" type="datetimeFigureOut">
              <a:rPr lang="en-GB" smtClean="0"/>
              <a:t>19/12/2018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FA4E-77FD-4087-884D-867FF69C24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851A-9424-4386-8BB3-BB689F1D8B29}" type="datetimeFigureOut">
              <a:rPr lang="en-GB" smtClean="0"/>
              <a:t>19/12/2018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FA4E-77FD-4087-884D-867FF69C24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851A-9424-4386-8BB3-BB689F1D8B29}" type="datetimeFigureOut">
              <a:rPr lang="en-GB" smtClean="0"/>
              <a:t>19/12/2018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FA4E-77FD-4087-884D-867FF69C24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851A-9424-4386-8BB3-BB689F1D8B29}" type="datetimeFigureOut">
              <a:rPr lang="en-GB" smtClean="0"/>
              <a:t>19/12/2018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FA4E-77FD-4087-884D-867FF69C24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851A-9424-4386-8BB3-BB689F1D8B29}" type="datetimeFigureOut">
              <a:rPr lang="en-GB" smtClean="0"/>
              <a:t>19/12/2018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FA4E-77FD-4087-884D-867FF69C24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851A-9424-4386-8BB3-BB689F1D8B29}" type="datetimeFigureOut">
              <a:rPr lang="en-GB" smtClean="0"/>
              <a:t>19/12/2018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FA4E-77FD-4087-884D-867FF69C24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851A-9424-4386-8BB3-BB689F1D8B29}" type="datetimeFigureOut">
              <a:rPr lang="en-GB" smtClean="0"/>
              <a:t>19/12/2018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FA4E-77FD-4087-884D-867FF69C24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851A-9424-4386-8BB3-BB689F1D8B29}" type="datetimeFigureOut">
              <a:rPr lang="en-GB" smtClean="0"/>
              <a:t>19/12/2018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FA4E-77FD-4087-884D-867FF69C24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851A-9424-4386-8BB3-BB689F1D8B29}" type="datetimeFigureOut">
              <a:rPr lang="en-GB" smtClean="0"/>
              <a:t>19/12/2018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FA4E-77FD-4087-884D-867FF69C24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851A-9424-4386-8BB3-BB689F1D8B29}" type="datetimeFigureOut">
              <a:rPr lang="en-GB" smtClean="0"/>
              <a:t>19/12/2018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FA4E-77FD-4087-884D-867FF69C24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2851A-9424-4386-8BB3-BB689F1D8B29}" type="datetimeFigureOut">
              <a:rPr lang="en-GB" smtClean="0"/>
              <a:t>19/12/2018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CFA4E-77FD-4087-884D-867FF69C245C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DUTY OF CARE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In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Health and Social Care</a:t>
            </a:r>
          </a:p>
        </p:txBody>
      </p:sp>
      <p:pic>
        <p:nvPicPr>
          <p:cNvPr id="4" name="Picture 2" descr="C:\Users\susan.murfet\AppData\Local\Microsoft\Windows\Temporary Internet Files\Content.Outlook\RUPDOA60\TotalAssistTrain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908720"/>
            <a:ext cx="4176464" cy="1080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8374059" cy="509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8532440" cy="3389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846841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620688"/>
            <a:ext cx="8986782" cy="5365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8784976" cy="2679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993" y="692696"/>
            <a:ext cx="8897007" cy="5260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8748464" cy="395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813430" cy="5346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581" y="5540048"/>
            <a:ext cx="8729907" cy="553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11391" cy="4577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836712"/>
            <a:ext cx="9029717" cy="5206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8694738" cy="5274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32656"/>
            <a:ext cx="8938593" cy="4869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233609"/>
            <a:ext cx="8424936" cy="85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8463317" cy="3802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</Words>
  <Application>Microsoft Office PowerPoint</Application>
  <PresentationFormat>On-screen Show (4:3)</PresentationFormat>
  <Paragraphs>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TAR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Indra.Zarina</dc:creator>
  <cp:lastModifiedBy>Indra.Zarina</cp:lastModifiedBy>
  <cp:revision>1</cp:revision>
  <dcterms:created xsi:type="dcterms:W3CDTF">2018-12-19T14:44:54Z</dcterms:created>
  <dcterms:modified xsi:type="dcterms:W3CDTF">2018-12-19T14:51:11Z</dcterms:modified>
</cp:coreProperties>
</file>