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851A-9424-4386-8BB3-BB689F1D8B29}" type="datetimeFigureOut">
              <a:rPr lang="en-GB" smtClean="0"/>
              <a:t>19/12/2018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FA4E-77FD-4087-884D-867FF69C245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DUTY OF CARE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In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Health and Social Care</a:t>
            </a:r>
          </a:p>
        </p:txBody>
      </p:sp>
      <p:pic>
        <p:nvPicPr>
          <p:cNvPr id="4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374059" cy="509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532440" cy="338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46841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620688"/>
            <a:ext cx="8986782" cy="5365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84976" cy="2679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993" y="692696"/>
            <a:ext cx="8897007" cy="526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48464" cy="39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813430" cy="5346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581" y="5540048"/>
            <a:ext cx="8729907" cy="553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1391" cy="457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836712"/>
            <a:ext cx="9029717" cy="520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694738" cy="527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8938593" cy="486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233609"/>
            <a:ext cx="8424936" cy="8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8463317" cy="380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</Words>
  <Application>Microsoft Office PowerPoint</Application>
  <PresentationFormat>On-screen Show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Indra.Zarina</dc:creator>
  <cp:lastModifiedBy>Indra.Zarina</cp:lastModifiedBy>
  <cp:revision>1</cp:revision>
  <dcterms:created xsi:type="dcterms:W3CDTF">2018-12-19T14:44:54Z</dcterms:created>
  <dcterms:modified xsi:type="dcterms:W3CDTF">2018-12-19T14:51:11Z</dcterms:modified>
</cp:coreProperties>
</file>