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7B7-9CDF-45BD-BC68-457DF34A01E0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84D9-DEC2-4FAC-BA29-34199C8B9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7B7-9CDF-45BD-BC68-457DF34A01E0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84D9-DEC2-4FAC-BA29-34199C8B9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7B7-9CDF-45BD-BC68-457DF34A01E0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84D9-DEC2-4FAC-BA29-34199C8B9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7B7-9CDF-45BD-BC68-457DF34A01E0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84D9-DEC2-4FAC-BA29-34199C8B9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7B7-9CDF-45BD-BC68-457DF34A01E0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84D9-DEC2-4FAC-BA29-34199C8B9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7B7-9CDF-45BD-BC68-457DF34A01E0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84D9-DEC2-4FAC-BA29-34199C8B9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7B7-9CDF-45BD-BC68-457DF34A01E0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84D9-DEC2-4FAC-BA29-34199C8B9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7B7-9CDF-45BD-BC68-457DF34A01E0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84D9-DEC2-4FAC-BA29-34199C8B9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7B7-9CDF-45BD-BC68-457DF34A01E0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84D9-DEC2-4FAC-BA29-34199C8B9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7B7-9CDF-45BD-BC68-457DF34A01E0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84D9-DEC2-4FAC-BA29-34199C8B9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C7B7-9CDF-45BD-BC68-457DF34A01E0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84D9-DEC2-4FAC-BA29-34199C8B94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EC7B7-9CDF-45BD-BC68-457DF34A01E0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84D9-DEC2-4FAC-BA29-34199C8B94C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GENERAL DATA PROTECTIONS REGULATIONS (GDPR)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susan.murfet\AppData\Local\Microsoft\Windows\Temporary Internet Files\Content.Outlook\RUPDOA60\TotalAssistTrai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4176464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8186006" cy="519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356825" cy="49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6985595" cy="523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10727" cy="456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488908" cy="479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88317" cy="329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8881625" cy="506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89834" cy="411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36712"/>
            <a:ext cx="912771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80115" cy="54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921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8148811" cy="492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26" y="980728"/>
            <a:ext cx="8987774" cy="418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33447" cy="536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363659" cy="47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48" y="548680"/>
            <a:ext cx="8925748" cy="56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0036" cy="532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646844" cy="529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208912" cy="328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464758"/>
            <a:ext cx="6444208" cy="339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Indra.Zarina</dc:creator>
  <cp:lastModifiedBy>Indra.Zarina</cp:lastModifiedBy>
  <cp:revision>1</cp:revision>
  <dcterms:created xsi:type="dcterms:W3CDTF">2018-12-19T15:53:05Z</dcterms:created>
  <dcterms:modified xsi:type="dcterms:W3CDTF">2018-12-19T16:01:03Z</dcterms:modified>
</cp:coreProperties>
</file>