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EC7B7-9CDF-45BD-BC68-457DF34A01E0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284D9-DEC2-4FAC-BA29-34199C8B94CC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GENERAL DATA PROTECTIONS REGULATIONS (GDPR)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 descr="C:\Users\susan.murfet\AppData\Local\Microsoft\Windows\Temporary Internet Files\Content.Outlook\RUPDOA60\TotalAssistTrai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844824"/>
            <a:ext cx="4176464" cy="1080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869210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226" y="980728"/>
            <a:ext cx="8987774" cy="4185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8733447" cy="5364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8363659" cy="47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748" y="548680"/>
            <a:ext cx="8925748" cy="565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780036" cy="5327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646844" cy="5298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8208912" cy="3289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464758"/>
            <a:ext cx="6444208" cy="339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8186006" cy="5191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8356825" cy="497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6985595" cy="523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8410727" cy="456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8488908" cy="4791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8288317" cy="3291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64704"/>
            <a:ext cx="8881625" cy="5064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8289834" cy="411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836712"/>
            <a:ext cx="9127711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8780115" cy="5475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8148811" cy="492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</Words>
  <Application>Microsoft Office PowerPoint</Application>
  <PresentationFormat>On-screen Show (4:3)</PresentationFormat>
  <Paragraphs>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TAR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Indra.Zarina</dc:creator>
  <cp:lastModifiedBy>Indra.Zarina</cp:lastModifiedBy>
  <cp:revision>1</cp:revision>
  <dcterms:created xsi:type="dcterms:W3CDTF">2018-12-19T15:53:05Z</dcterms:created>
  <dcterms:modified xsi:type="dcterms:W3CDTF">2018-12-19T16:01:03Z</dcterms:modified>
</cp:coreProperties>
</file>