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65" r:id="rId2"/>
    <p:sldId id="289" r:id="rId3"/>
    <p:sldId id="366" r:id="rId4"/>
    <p:sldId id="311" r:id="rId5"/>
    <p:sldId id="312" r:id="rId6"/>
    <p:sldId id="370" r:id="rId7"/>
    <p:sldId id="373" r:id="rId8"/>
    <p:sldId id="375" r:id="rId9"/>
    <p:sldId id="327" r:id="rId10"/>
    <p:sldId id="367" r:id="rId11"/>
    <p:sldId id="380" r:id="rId12"/>
    <p:sldId id="387" r:id="rId13"/>
    <p:sldId id="328" r:id="rId14"/>
    <p:sldId id="379" r:id="rId15"/>
    <p:sldId id="388" r:id="rId16"/>
    <p:sldId id="323" r:id="rId17"/>
    <p:sldId id="389" r:id="rId18"/>
    <p:sldId id="339" r:id="rId19"/>
    <p:sldId id="390" r:id="rId20"/>
    <p:sldId id="349"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F6"/>
    <a:srgbClr val="3875FE"/>
    <a:srgbClr val="0B41EE"/>
    <a:srgbClr val="F5F5F5"/>
    <a:srgbClr val="7F7F7F"/>
    <a:srgbClr val="000000"/>
    <a:srgbClr val="3634E6"/>
    <a:srgbClr val="161BF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4660"/>
  </p:normalViewPr>
  <p:slideViewPr>
    <p:cSldViewPr snapToGrid="0">
      <p:cViewPr varScale="1">
        <p:scale>
          <a:sx n="108" d="100"/>
          <a:sy n="108" d="100"/>
        </p:scale>
        <p:origin x="126"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rgbClr val="0B41EE"/>
                </a:gs>
                <a:gs pos="74000">
                  <a:srgbClr val="0064F6"/>
                </a:gs>
                <a:gs pos="83000">
                  <a:srgbClr val="0064F6"/>
                </a:gs>
                <a:gs pos="100000">
                  <a:srgbClr val="3875FE"/>
                </a:gs>
              </a:gsLst>
              <a:lin ang="5400000" scaled="1"/>
            </a:gradFill>
            <a:ln>
              <a:noFill/>
            </a:ln>
          </c:spPr>
          <c:dPt>
            <c:idx val="0"/>
            <c:bubble3D val="0"/>
            <c:spPr>
              <a:gradFill>
                <a:gsLst>
                  <a:gs pos="0">
                    <a:srgbClr val="0B41EE"/>
                  </a:gs>
                  <a:gs pos="74000">
                    <a:srgbClr val="0064F6"/>
                  </a:gs>
                  <a:gs pos="83000">
                    <a:srgbClr val="0064F6"/>
                  </a:gs>
                  <a:gs pos="100000">
                    <a:srgbClr val="3875FE"/>
                  </a:gs>
                </a:gsLst>
                <a:lin ang="5400000" scaled="1"/>
              </a:gradFill>
              <a:ln w="19050">
                <a:noFill/>
              </a:ln>
              <a:effectLst/>
            </c:spPr>
          </c:dPt>
          <c:cat>
            <c:strRef>
              <c:f>Sheet1!$A$2</c:f>
              <c:strCache>
                <c:ptCount val="1"/>
                <c:pt idx="0">
                  <c:v>1st Qtr</c:v>
                </c:pt>
              </c:strCache>
            </c:strRef>
          </c:cat>
          <c:val>
            <c:numRef>
              <c:f>Sheet1!$B$2</c:f>
              <c:numCache>
                <c:formatCode>General</c:formatCode>
                <c:ptCount val="1"/>
                <c:pt idx="0">
                  <c:v>8.1999999999999993</c:v>
                </c:pt>
              </c:numCache>
            </c:numRef>
          </c:val>
          <c:extLst>
            <c:ext xmlns:c16="http://schemas.microsoft.com/office/drawing/2014/chart" uri="{C3380CC4-5D6E-409C-BE32-E72D297353CC}">
              <c16:uniqueId val="{00000000-4D5D-4885-951C-C16E3AA341B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F6A39-E402-4FC9-BCD8-26056A537373}" type="datetimeFigureOut">
              <a:rPr lang="en-GB" smtClean="0"/>
              <a:t>26/04/2024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B353E-4FE1-46E9-B4E2-1AC3BAAA5103}" type="slidenum">
              <a:rPr lang="en-GB" smtClean="0"/>
              <a:t>‹#›</a:t>
            </a:fld>
            <a:endParaRPr lang="en-GB"/>
          </a:p>
        </p:txBody>
      </p:sp>
    </p:spTree>
    <p:extLst>
      <p:ext uri="{BB962C8B-B14F-4D97-AF65-F5344CB8AC3E}">
        <p14:creationId xmlns:p14="http://schemas.microsoft.com/office/powerpoint/2010/main" val="3904593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0176DC-D9BD-4211-900A-1F512445363A}" type="slidenum">
              <a:rPr lang="en-GB" smtClean="0"/>
              <a:t>1</a:t>
            </a:fld>
            <a:endParaRPr lang="en-GB" dirty="0"/>
          </a:p>
        </p:txBody>
      </p:sp>
    </p:spTree>
    <p:extLst>
      <p:ext uri="{BB962C8B-B14F-4D97-AF65-F5344CB8AC3E}">
        <p14:creationId xmlns:p14="http://schemas.microsoft.com/office/powerpoint/2010/main" val="1725589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807EC-E614-03DA-C0D4-664462D54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F0F33B-71A1-677E-E879-ABDAF1948C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EEDC4C-537F-B8B9-D52F-9771AF59F8E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6BDEB52-B793-4BA4-D3B8-B4BBAFBB270F}"/>
              </a:ext>
            </a:extLst>
          </p:cNvPr>
          <p:cNvSpPr>
            <a:spLocks noGrp="1"/>
          </p:cNvSpPr>
          <p:nvPr>
            <p:ph type="sldNum" sz="quarter" idx="5"/>
          </p:nvPr>
        </p:nvSpPr>
        <p:spPr/>
        <p:txBody>
          <a:bodyPr/>
          <a:lstStyle/>
          <a:p>
            <a:fld id="{9A3B353E-4FE1-46E9-B4E2-1AC3BAAA5103}" type="slidenum">
              <a:rPr lang="en-GB" smtClean="0"/>
              <a:t>10</a:t>
            </a:fld>
            <a:endParaRPr lang="en-GB"/>
          </a:p>
        </p:txBody>
      </p:sp>
    </p:spTree>
    <p:extLst>
      <p:ext uri="{BB962C8B-B14F-4D97-AF65-F5344CB8AC3E}">
        <p14:creationId xmlns:p14="http://schemas.microsoft.com/office/powerpoint/2010/main" val="4232767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3B353E-4FE1-46E9-B4E2-1AC3BAAA5103}" type="slidenum">
              <a:rPr lang="en-GB" smtClean="0"/>
              <a:t>11</a:t>
            </a:fld>
            <a:endParaRPr lang="en-GB"/>
          </a:p>
        </p:txBody>
      </p:sp>
    </p:spTree>
    <p:extLst>
      <p:ext uri="{BB962C8B-B14F-4D97-AF65-F5344CB8AC3E}">
        <p14:creationId xmlns:p14="http://schemas.microsoft.com/office/powerpoint/2010/main" val="241378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3B353E-4FE1-46E9-B4E2-1AC3BAAA5103}" type="slidenum">
              <a:rPr lang="en-GB" smtClean="0"/>
              <a:t>12</a:t>
            </a:fld>
            <a:endParaRPr lang="en-GB"/>
          </a:p>
        </p:txBody>
      </p:sp>
    </p:spTree>
    <p:extLst>
      <p:ext uri="{BB962C8B-B14F-4D97-AF65-F5344CB8AC3E}">
        <p14:creationId xmlns:p14="http://schemas.microsoft.com/office/powerpoint/2010/main" val="529117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3B353E-4FE1-46E9-B4E2-1AC3BAAA5103}" type="slidenum">
              <a:rPr lang="en-GB" smtClean="0"/>
              <a:t>13</a:t>
            </a:fld>
            <a:endParaRPr lang="en-GB"/>
          </a:p>
        </p:txBody>
      </p:sp>
    </p:spTree>
    <p:extLst>
      <p:ext uri="{BB962C8B-B14F-4D97-AF65-F5344CB8AC3E}">
        <p14:creationId xmlns:p14="http://schemas.microsoft.com/office/powerpoint/2010/main" val="3286396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3B353E-4FE1-46E9-B4E2-1AC3BAAA5103}" type="slidenum">
              <a:rPr lang="en-GB" smtClean="0"/>
              <a:t>14</a:t>
            </a:fld>
            <a:endParaRPr lang="en-GB"/>
          </a:p>
        </p:txBody>
      </p:sp>
    </p:spTree>
    <p:extLst>
      <p:ext uri="{BB962C8B-B14F-4D97-AF65-F5344CB8AC3E}">
        <p14:creationId xmlns:p14="http://schemas.microsoft.com/office/powerpoint/2010/main" val="1166703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3B353E-4FE1-46E9-B4E2-1AC3BAAA5103}" type="slidenum">
              <a:rPr lang="en-GB" smtClean="0"/>
              <a:t>15</a:t>
            </a:fld>
            <a:endParaRPr lang="en-GB"/>
          </a:p>
        </p:txBody>
      </p:sp>
    </p:spTree>
    <p:extLst>
      <p:ext uri="{BB962C8B-B14F-4D97-AF65-F5344CB8AC3E}">
        <p14:creationId xmlns:p14="http://schemas.microsoft.com/office/powerpoint/2010/main" val="3939707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3B353E-4FE1-46E9-B4E2-1AC3BAAA5103}" type="slidenum">
              <a:rPr lang="en-GB" smtClean="0"/>
              <a:t>16</a:t>
            </a:fld>
            <a:endParaRPr lang="en-GB"/>
          </a:p>
        </p:txBody>
      </p:sp>
    </p:spTree>
    <p:extLst>
      <p:ext uri="{BB962C8B-B14F-4D97-AF65-F5344CB8AC3E}">
        <p14:creationId xmlns:p14="http://schemas.microsoft.com/office/powerpoint/2010/main" val="1707433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3B353E-4FE1-46E9-B4E2-1AC3BAAA5103}" type="slidenum">
              <a:rPr lang="en-GB" smtClean="0"/>
              <a:t>17</a:t>
            </a:fld>
            <a:endParaRPr lang="en-GB"/>
          </a:p>
        </p:txBody>
      </p:sp>
    </p:spTree>
    <p:extLst>
      <p:ext uri="{BB962C8B-B14F-4D97-AF65-F5344CB8AC3E}">
        <p14:creationId xmlns:p14="http://schemas.microsoft.com/office/powerpoint/2010/main" val="3169708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3B353E-4FE1-46E9-B4E2-1AC3BAAA5103}" type="slidenum">
              <a:rPr lang="en-GB" smtClean="0"/>
              <a:t>18</a:t>
            </a:fld>
            <a:endParaRPr lang="en-GB"/>
          </a:p>
        </p:txBody>
      </p:sp>
    </p:spTree>
    <p:extLst>
      <p:ext uri="{BB962C8B-B14F-4D97-AF65-F5344CB8AC3E}">
        <p14:creationId xmlns:p14="http://schemas.microsoft.com/office/powerpoint/2010/main" val="4160899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3B353E-4FE1-46E9-B4E2-1AC3BAAA5103}" type="slidenum">
              <a:rPr lang="en-GB" smtClean="0"/>
              <a:t>19</a:t>
            </a:fld>
            <a:endParaRPr lang="en-GB"/>
          </a:p>
        </p:txBody>
      </p:sp>
    </p:spTree>
    <p:extLst>
      <p:ext uri="{BB962C8B-B14F-4D97-AF65-F5344CB8AC3E}">
        <p14:creationId xmlns:p14="http://schemas.microsoft.com/office/powerpoint/2010/main" val="3367471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3B353E-4FE1-46E9-B4E2-1AC3BAAA5103}" type="slidenum">
              <a:rPr lang="en-GB" smtClean="0"/>
              <a:t>2</a:t>
            </a:fld>
            <a:endParaRPr lang="en-GB"/>
          </a:p>
        </p:txBody>
      </p:sp>
    </p:spTree>
    <p:extLst>
      <p:ext uri="{BB962C8B-B14F-4D97-AF65-F5344CB8AC3E}">
        <p14:creationId xmlns:p14="http://schemas.microsoft.com/office/powerpoint/2010/main" val="2034164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3B353E-4FE1-46E9-B4E2-1AC3BAAA5103}" type="slidenum">
              <a:rPr lang="en-GB" smtClean="0"/>
              <a:t>20</a:t>
            </a:fld>
            <a:endParaRPr lang="en-GB"/>
          </a:p>
        </p:txBody>
      </p:sp>
    </p:spTree>
    <p:extLst>
      <p:ext uri="{BB962C8B-B14F-4D97-AF65-F5344CB8AC3E}">
        <p14:creationId xmlns:p14="http://schemas.microsoft.com/office/powerpoint/2010/main" val="125062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976B71-B534-4F27-84F0-4FC13B638C33}" type="slidenum">
              <a:rPr lang="en-GB" smtClean="0"/>
              <a:t>3</a:t>
            </a:fld>
            <a:endParaRPr lang="en-GB"/>
          </a:p>
        </p:txBody>
      </p:sp>
    </p:spTree>
    <p:extLst>
      <p:ext uri="{BB962C8B-B14F-4D97-AF65-F5344CB8AC3E}">
        <p14:creationId xmlns:p14="http://schemas.microsoft.com/office/powerpoint/2010/main" val="225801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3B353E-4FE1-46E9-B4E2-1AC3BAAA5103}" type="slidenum">
              <a:rPr lang="en-GB" smtClean="0"/>
              <a:t>4</a:t>
            </a:fld>
            <a:endParaRPr lang="en-GB"/>
          </a:p>
        </p:txBody>
      </p:sp>
    </p:spTree>
    <p:extLst>
      <p:ext uri="{BB962C8B-B14F-4D97-AF65-F5344CB8AC3E}">
        <p14:creationId xmlns:p14="http://schemas.microsoft.com/office/powerpoint/2010/main" val="120242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3B353E-4FE1-46E9-B4E2-1AC3BAAA5103}" type="slidenum">
              <a:rPr lang="en-GB" smtClean="0"/>
              <a:t>5</a:t>
            </a:fld>
            <a:endParaRPr lang="en-GB"/>
          </a:p>
        </p:txBody>
      </p:sp>
    </p:spTree>
    <p:extLst>
      <p:ext uri="{BB962C8B-B14F-4D97-AF65-F5344CB8AC3E}">
        <p14:creationId xmlns:p14="http://schemas.microsoft.com/office/powerpoint/2010/main" val="1062369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3B353E-4FE1-46E9-B4E2-1AC3BAAA5103}" type="slidenum">
              <a:rPr lang="en-GB" smtClean="0"/>
              <a:t>6</a:t>
            </a:fld>
            <a:endParaRPr lang="en-GB"/>
          </a:p>
        </p:txBody>
      </p:sp>
    </p:spTree>
    <p:extLst>
      <p:ext uri="{BB962C8B-B14F-4D97-AF65-F5344CB8AC3E}">
        <p14:creationId xmlns:p14="http://schemas.microsoft.com/office/powerpoint/2010/main" val="3782829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3B353E-4FE1-46E9-B4E2-1AC3BAAA5103}" type="slidenum">
              <a:rPr lang="en-GB" smtClean="0"/>
              <a:t>7</a:t>
            </a:fld>
            <a:endParaRPr lang="en-GB"/>
          </a:p>
        </p:txBody>
      </p:sp>
    </p:spTree>
    <p:extLst>
      <p:ext uri="{BB962C8B-B14F-4D97-AF65-F5344CB8AC3E}">
        <p14:creationId xmlns:p14="http://schemas.microsoft.com/office/powerpoint/2010/main" val="1188186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3B353E-4FE1-46E9-B4E2-1AC3BAAA5103}" type="slidenum">
              <a:rPr lang="en-GB" smtClean="0"/>
              <a:t>8</a:t>
            </a:fld>
            <a:endParaRPr lang="en-GB"/>
          </a:p>
        </p:txBody>
      </p:sp>
    </p:spTree>
    <p:extLst>
      <p:ext uri="{BB962C8B-B14F-4D97-AF65-F5344CB8AC3E}">
        <p14:creationId xmlns:p14="http://schemas.microsoft.com/office/powerpoint/2010/main" val="603373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3B353E-4FE1-46E9-B4E2-1AC3BAAA5103}" type="slidenum">
              <a:rPr lang="en-GB" smtClean="0"/>
              <a:t>9</a:t>
            </a:fld>
            <a:endParaRPr lang="en-GB"/>
          </a:p>
        </p:txBody>
      </p:sp>
    </p:spTree>
    <p:extLst>
      <p:ext uri="{BB962C8B-B14F-4D97-AF65-F5344CB8AC3E}">
        <p14:creationId xmlns:p14="http://schemas.microsoft.com/office/powerpoint/2010/main" val="160174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4FB0-16A0-B1F7-A9A2-89B879278E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E02EFDD-0F9D-F84E-BDD8-6C34A23D03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3003D05-7456-6EF7-8CF6-DC0518F4635B}"/>
              </a:ext>
            </a:extLst>
          </p:cNvPr>
          <p:cNvSpPr>
            <a:spLocks noGrp="1"/>
          </p:cNvSpPr>
          <p:nvPr>
            <p:ph type="dt" sz="half" idx="10"/>
          </p:nvPr>
        </p:nvSpPr>
        <p:spPr/>
        <p:txBody>
          <a:bodyPr/>
          <a:lstStyle/>
          <a:p>
            <a:fld id="{D5BBA345-9C44-40CD-8C49-8F5C2F07D2C2}" type="datetime1">
              <a:rPr lang="en-GB" smtClean="0"/>
              <a:t>26/04/2024</a:t>
            </a:fld>
            <a:endParaRPr lang="en-GB"/>
          </a:p>
        </p:txBody>
      </p:sp>
      <p:sp>
        <p:nvSpPr>
          <p:cNvPr id="5" name="Footer Placeholder 4">
            <a:extLst>
              <a:ext uri="{FF2B5EF4-FFF2-40B4-BE49-F238E27FC236}">
                <a16:creationId xmlns:a16="http://schemas.microsoft.com/office/drawing/2014/main" id="{6EC3B897-6F14-551D-0EB6-61DC20D188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627008-48B8-FD26-1101-956A8AF2194B}"/>
              </a:ext>
            </a:extLst>
          </p:cNvPr>
          <p:cNvSpPr>
            <a:spLocks noGrp="1"/>
          </p:cNvSpPr>
          <p:nvPr>
            <p:ph type="sldNum" sz="quarter" idx="12"/>
          </p:nvPr>
        </p:nvSpPr>
        <p:spPr/>
        <p:txBody>
          <a:bodyPr/>
          <a:lstStyle/>
          <a:p>
            <a:fld id="{A9AD720C-F2E5-4E13-804F-E716681FE4D7}" type="slidenum">
              <a:rPr lang="en-GB" smtClean="0"/>
              <a:t>‹#›</a:t>
            </a:fld>
            <a:endParaRPr lang="en-GB"/>
          </a:p>
        </p:txBody>
      </p:sp>
    </p:spTree>
    <p:extLst>
      <p:ext uri="{BB962C8B-B14F-4D97-AF65-F5344CB8AC3E}">
        <p14:creationId xmlns:p14="http://schemas.microsoft.com/office/powerpoint/2010/main" val="288156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67B7E-A6D6-BBEB-F84A-752DB04CDF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9CD074-6284-4504-C649-61552AEDBD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ADC45F-3BF1-ABDE-F021-E2E297142731}"/>
              </a:ext>
            </a:extLst>
          </p:cNvPr>
          <p:cNvSpPr>
            <a:spLocks noGrp="1"/>
          </p:cNvSpPr>
          <p:nvPr>
            <p:ph type="dt" sz="half" idx="10"/>
          </p:nvPr>
        </p:nvSpPr>
        <p:spPr/>
        <p:txBody>
          <a:bodyPr/>
          <a:lstStyle/>
          <a:p>
            <a:fld id="{A82C8BEF-4433-49F3-9605-316FE08649B8}" type="datetime1">
              <a:rPr lang="en-GB" smtClean="0"/>
              <a:t>26/04/2024</a:t>
            </a:fld>
            <a:endParaRPr lang="en-GB"/>
          </a:p>
        </p:txBody>
      </p:sp>
      <p:sp>
        <p:nvSpPr>
          <p:cNvPr id="5" name="Footer Placeholder 4">
            <a:extLst>
              <a:ext uri="{FF2B5EF4-FFF2-40B4-BE49-F238E27FC236}">
                <a16:creationId xmlns:a16="http://schemas.microsoft.com/office/drawing/2014/main" id="{1DDCB7C5-B902-04B0-2D88-AF04AC8750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FF2F5B-FD5B-2CF2-9FCF-E281F0682274}"/>
              </a:ext>
            </a:extLst>
          </p:cNvPr>
          <p:cNvSpPr>
            <a:spLocks noGrp="1"/>
          </p:cNvSpPr>
          <p:nvPr>
            <p:ph type="sldNum" sz="quarter" idx="12"/>
          </p:nvPr>
        </p:nvSpPr>
        <p:spPr/>
        <p:txBody>
          <a:bodyPr/>
          <a:lstStyle/>
          <a:p>
            <a:fld id="{A9AD720C-F2E5-4E13-804F-E716681FE4D7}" type="slidenum">
              <a:rPr lang="en-GB" smtClean="0"/>
              <a:t>‹#›</a:t>
            </a:fld>
            <a:endParaRPr lang="en-GB"/>
          </a:p>
        </p:txBody>
      </p:sp>
    </p:spTree>
    <p:extLst>
      <p:ext uri="{BB962C8B-B14F-4D97-AF65-F5344CB8AC3E}">
        <p14:creationId xmlns:p14="http://schemas.microsoft.com/office/powerpoint/2010/main" val="1735521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FDA8FB-4FB5-EA18-0BBE-DA59449E9E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5FD856-2491-1B9C-884F-6653086809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3B1BE-2D51-FD31-A897-80405562D1F6}"/>
              </a:ext>
            </a:extLst>
          </p:cNvPr>
          <p:cNvSpPr>
            <a:spLocks noGrp="1"/>
          </p:cNvSpPr>
          <p:nvPr>
            <p:ph type="dt" sz="half" idx="10"/>
          </p:nvPr>
        </p:nvSpPr>
        <p:spPr/>
        <p:txBody>
          <a:bodyPr/>
          <a:lstStyle/>
          <a:p>
            <a:fld id="{2939AB8F-AF70-48F5-ACBE-2C1F72A189CE}" type="datetime1">
              <a:rPr lang="en-GB" smtClean="0"/>
              <a:t>26/04/2024</a:t>
            </a:fld>
            <a:endParaRPr lang="en-GB"/>
          </a:p>
        </p:txBody>
      </p:sp>
      <p:sp>
        <p:nvSpPr>
          <p:cNvPr id="5" name="Footer Placeholder 4">
            <a:extLst>
              <a:ext uri="{FF2B5EF4-FFF2-40B4-BE49-F238E27FC236}">
                <a16:creationId xmlns:a16="http://schemas.microsoft.com/office/drawing/2014/main" id="{0B73ACD4-2A5F-55F5-1E7F-75542584A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D05C4A-49BE-F0CE-ACF9-13D081D4B034}"/>
              </a:ext>
            </a:extLst>
          </p:cNvPr>
          <p:cNvSpPr>
            <a:spLocks noGrp="1"/>
          </p:cNvSpPr>
          <p:nvPr>
            <p:ph type="sldNum" sz="quarter" idx="12"/>
          </p:nvPr>
        </p:nvSpPr>
        <p:spPr/>
        <p:txBody>
          <a:bodyPr/>
          <a:lstStyle/>
          <a:p>
            <a:fld id="{A9AD720C-F2E5-4E13-804F-E716681FE4D7}" type="slidenum">
              <a:rPr lang="en-GB" smtClean="0"/>
              <a:t>‹#›</a:t>
            </a:fld>
            <a:endParaRPr lang="en-GB"/>
          </a:p>
        </p:txBody>
      </p:sp>
    </p:spTree>
    <p:extLst>
      <p:ext uri="{BB962C8B-B14F-4D97-AF65-F5344CB8AC3E}">
        <p14:creationId xmlns:p14="http://schemas.microsoft.com/office/powerpoint/2010/main" val="379987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AC1C5-C6E2-041C-9305-BDC8B461FF01}"/>
              </a:ext>
            </a:extLst>
          </p:cNvPr>
          <p:cNvSpPr>
            <a:spLocks noGrp="1"/>
          </p:cNvSpPr>
          <p:nvPr>
            <p:ph type="title"/>
          </p:nvPr>
        </p:nvSpPr>
        <p:spPr/>
        <p:txBody>
          <a:bodyPr>
            <a:normAutofit/>
          </a:bodyPr>
          <a:lstStyle>
            <a:lvl1pPr>
              <a:defRPr sz="36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5F8ADFB-09CE-8D9D-1625-90C27F9BE390}"/>
              </a:ext>
            </a:extLst>
          </p:cNvPr>
          <p:cNvSpPr>
            <a:spLocks noGrp="1"/>
          </p:cNvSpPr>
          <p:nvPr>
            <p:ph idx="1"/>
          </p:nvPr>
        </p:nvSpPr>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3BB128C-4BD3-695A-7003-B0EF7F9E6A56}"/>
              </a:ext>
            </a:extLst>
          </p:cNvPr>
          <p:cNvSpPr>
            <a:spLocks noGrp="1"/>
          </p:cNvSpPr>
          <p:nvPr>
            <p:ph type="dt" sz="half" idx="10"/>
          </p:nvPr>
        </p:nvSpPr>
        <p:spPr/>
        <p:txBody>
          <a:bodyPr/>
          <a:lstStyle/>
          <a:p>
            <a:fld id="{E9227A61-0DF5-43B8-B4A0-2EEA6A4AF83E}" type="datetime1">
              <a:rPr lang="en-GB" smtClean="0"/>
              <a:t>26/04/2024</a:t>
            </a:fld>
            <a:endParaRPr lang="en-GB"/>
          </a:p>
        </p:txBody>
      </p:sp>
      <p:sp>
        <p:nvSpPr>
          <p:cNvPr id="5" name="Footer Placeholder 4">
            <a:extLst>
              <a:ext uri="{FF2B5EF4-FFF2-40B4-BE49-F238E27FC236}">
                <a16:creationId xmlns:a16="http://schemas.microsoft.com/office/drawing/2014/main" id="{14867D6E-7BD6-99F8-BF97-4A48377313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EAD58E-A696-6E54-CBAC-AD646D6CFB78}"/>
              </a:ext>
            </a:extLst>
          </p:cNvPr>
          <p:cNvSpPr>
            <a:spLocks noGrp="1"/>
          </p:cNvSpPr>
          <p:nvPr>
            <p:ph type="sldNum" sz="quarter" idx="12"/>
          </p:nvPr>
        </p:nvSpPr>
        <p:spPr/>
        <p:txBody>
          <a:bodyPr/>
          <a:lstStyle>
            <a:lvl1pPr>
              <a:defRPr sz="1600"/>
            </a:lvl1pPr>
          </a:lstStyle>
          <a:p>
            <a:fld id="{A9AD720C-F2E5-4E13-804F-E716681FE4D7}" type="slidenum">
              <a:rPr lang="en-GB" smtClean="0"/>
              <a:pPr/>
              <a:t>‹#›</a:t>
            </a:fld>
            <a:endParaRPr lang="en-GB" dirty="0"/>
          </a:p>
        </p:txBody>
      </p:sp>
    </p:spTree>
    <p:extLst>
      <p:ext uri="{BB962C8B-B14F-4D97-AF65-F5344CB8AC3E}">
        <p14:creationId xmlns:p14="http://schemas.microsoft.com/office/powerpoint/2010/main" val="168689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5E8C-E65C-6320-C56C-D4B6AAF026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EA4019B-43E9-00CD-4CDE-E5DCCBCCC1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ACEF23-E18E-92C6-40B7-4F70AACC3B18}"/>
              </a:ext>
            </a:extLst>
          </p:cNvPr>
          <p:cNvSpPr>
            <a:spLocks noGrp="1"/>
          </p:cNvSpPr>
          <p:nvPr>
            <p:ph type="dt" sz="half" idx="10"/>
          </p:nvPr>
        </p:nvSpPr>
        <p:spPr/>
        <p:txBody>
          <a:bodyPr/>
          <a:lstStyle/>
          <a:p>
            <a:fld id="{70E60C41-2071-48F3-949C-8919463EB9DD}" type="datetime1">
              <a:rPr lang="en-GB" smtClean="0"/>
              <a:t>26/04/2024</a:t>
            </a:fld>
            <a:endParaRPr lang="en-GB"/>
          </a:p>
        </p:txBody>
      </p:sp>
      <p:sp>
        <p:nvSpPr>
          <p:cNvPr id="5" name="Footer Placeholder 4">
            <a:extLst>
              <a:ext uri="{FF2B5EF4-FFF2-40B4-BE49-F238E27FC236}">
                <a16:creationId xmlns:a16="http://schemas.microsoft.com/office/drawing/2014/main" id="{C09F11B7-6F5E-577C-CB5C-DDF3F9282C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F9495F-B985-880E-608C-C686A6DE61E1}"/>
              </a:ext>
            </a:extLst>
          </p:cNvPr>
          <p:cNvSpPr>
            <a:spLocks noGrp="1"/>
          </p:cNvSpPr>
          <p:nvPr>
            <p:ph type="sldNum" sz="quarter" idx="12"/>
          </p:nvPr>
        </p:nvSpPr>
        <p:spPr/>
        <p:txBody>
          <a:bodyPr/>
          <a:lstStyle/>
          <a:p>
            <a:fld id="{A9AD720C-F2E5-4E13-804F-E716681FE4D7}" type="slidenum">
              <a:rPr lang="en-GB" smtClean="0"/>
              <a:t>‹#›</a:t>
            </a:fld>
            <a:endParaRPr lang="en-GB"/>
          </a:p>
        </p:txBody>
      </p:sp>
    </p:spTree>
    <p:extLst>
      <p:ext uri="{BB962C8B-B14F-4D97-AF65-F5344CB8AC3E}">
        <p14:creationId xmlns:p14="http://schemas.microsoft.com/office/powerpoint/2010/main" val="218303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27AC-0540-CCD0-5473-4EE5A9877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AE8335-B6BD-F93A-2C41-2929B47945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D9CB75-CC78-3635-EE5D-C47557603F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642653-CD52-02F9-2363-1F7EB41DE2F0}"/>
              </a:ext>
            </a:extLst>
          </p:cNvPr>
          <p:cNvSpPr>
            <a:spLocks noGrp="1"/>
          </p:cNvSpPr>
          <p:nvPr>
            <p:ph type="dt" sz="half" idx="10"/>
          </p:nvPr>
        </p:nvSpPr>
        <p:spPr/>
        <p:txBody>
          <a:bodyPr/>
          <a:lstStyle/>
          <a:p>
            <a:fld id="{27B71570-1984-4A61-80FF-94FF9E2C6375}" type="datetime1">
              <a:rPr lang="en-GB" smtClean="0"/>
              <a:t>26/04/2024</a:t>
            </a:fld>
            <a:endParaRPr lang="en-GB"/>
          </a:p>
        </p:txBody>
      </p:sp>
      <p:sp>
        <p:nvSpPr>
          <p:cNvPr id="6" name="Footer Placeholder 5">
            <a:extLst>
              <a:ext uri="{FF2B5EF4-FFF2-40B4-BE49-F238E27FC236}">
                <a16:creationId xmlns:a16="http://schemas.microsoft.com/office/drawing/2014/main" id="{5238379D-2773-00C1-DC00-F66372EA6C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0E1537-2E53-5A64-4568-E468E7465782}"/>
              </a:ext>
            </a:extLst>
          </p:cNvPr>
          <p:cNvSpPr>
            <a:spLocks noGrp="1"/>
          </p:cNvSpPr>
          <p:nvPr>
            <p:ph type="sldNum" sz="quarter" idx="12"/>
          </p:nvPr>
        </p:nvSpPr>
        <p:spPr/>
        <p:txBody>
          <a:bodyPr/>
          <a:lstStyle/>
          <a:p>
            <a:fld id="{A9AD720C-F2E5-4E13-804F-E716681FE4D7}" type="slidenum">
              <a:rPr lang="en-GB" smtClean="0"/>
              <a:t>‹#›</a:t>
            </a:fld>
            <a:endParaRPr lang="en-GB"/>
          </a:p>
        </p:txBody>
      </p:sp>
    </p:spTree>
    <p:extLst>
      <p:ext uri="{BB962C8B-B14F-4D97-AF65-F5344CB8AC3E}">
        <p14:creationId xmlns:p14="http://schemas.microsoft.com/office/powerpoint/2010/main" val="244053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95838-2673-D7E7-009F-3DC5ADEA58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068FC4-271C-FF2A-5596-79F24B30C4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F9A1CF-AA72-E884-B9AD-F896AD0E9A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066E888-3047-A49E-519F-DC1FE92D41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72405-7772-D8BA-BB39-E69CFC8F7D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6D6DF5-B140-E44C-3F37-720F104DB6FF}"/>
              </a:ext>
            </a:extLst>
          </p:cNvPr>
          <p:cNvSpPr>
            <a:spLocks noGrp="1"/>
          </p:cNvSpPr>
          <p:nvPr>
            <p:ph type="dt" sz="half" idx="10"/>
          </p:nvPr>
        </p:nvSpPr>
        <p:spPr/>
        <p:txBody>
          <a:bodyPr/>
          <a:lstStyle/>
          <a:p>
            <a:fld id="{92E4F3F0-F865-4A6A-8333-BE0DCB3BFA93}" type="datetime1">
              <a:rPr lang="en-GB" smtClean="0"/>
              <a:t>26/04/2024</a:t>
            </a:fld>
            <a:endParaRPr lang="en-GB"/>
          </a:p>
        </p:txBody>
      </p:sp>
      <p:sp>
        <p:nvSpPr>
          <p:cNvPr id="8" name="Footer Placeholder 7">
            <a:extLst>
              <a:ext uri="{FF2B5EF4-FFF2-40B4-BE49-F238E27FC236}">
                <a16:creationId xmlns:a16="http://schemas.microsoft.com/office/drawing/2014/main" id="{E217FC8E-E4CD-6855-6792-5C39C9A029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D3C2CD0-F3CA-3354-0D26-726AE428DFBB}"/>
              </a:ext>
            </a:extLst>
          </p:cNvPr>
          <p:cNvSpPr>
            <a:spLocks noGrp="1"/>
          </p:cNvSpPr>
          <p:nvPr>
            <p:ph type="sldNum" sz="quarter" idx="12"/>
          </p:nvPr>
        </p:nvSpPr>
        <p:spPr/>
        <p:txBody>
          <a:bodyPr/>
          <a:lstStyle/>
          <a:p>
            <a:fld id="{A9AD720C-F2E5-4E13-804F-E716681FE4D7}" type="slidenum">
              <a:rPr lang="en-GB" smtClean="0"/>
              <a:t>‹#›</a:t>
            </a:fld>
            <a:endParaRPr lang="en-GB"/>
          </a:p>
        </p:txBody>
      </p:sp>
    </p:spTree>
    <p:extLst>
      <p:ext uri="{BB962C8B-B14F-4D97-AF65-F5344CB8AC3E}">
        <p14:creationId xmlns:p14="http://schemas.microsoft.com/office/powerpoint/2010/main" val="199623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31513-552C-071B-2D72-963CE54B44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2E975A5-A699-1024-FA4B-E7DB20614E64}"/>
              </a:ext>
            </a:extLst>
          </p:cNvPr>
          <p:cNvSpPr>
            <a:spLocks noGrp="1"/>
          </p:cNvSpPr>
          <p:nvPr>
            <p:ph type="dt" sz="half" idx="10"/>
          </p:nvPr>
        </p:nvSpPr>
        <p:spPr/>
        <p:txBody>
          <a:bodyPr/>
          <a:lstStyle/>
          <a:p>
            <a:fld id="{31024D5B-CA75-4AFF-BB7B-95BE8F661BB6}" type="datetime1">
              <a:rPr lang="en-GB" smtClean="0"/>
              <a:t>26/04/2024</a:t>
            </a:fld>
            <a:endParaRPr lang="en-GB"/>
          </a:p>
        </p:txBody>
      </p:sp>
      <p:sp>
        <p:nvSpPr>
          <p:cNvPr id="4" name="Footer Placeholder 3">
            <a:extLst>
              <a:ext uri="{FF2B5EF4-FFF2-40B4-BE49-F238E27FC236}">
                <a16:creationId xmlns:a16="http://schemas.microsoft.com/office/drawing/2014/main" id="{3C2AA35E-C21A-674E-639E-933160DD10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FA02E05-C572-E600-0435-B231CC1D4540}"/>
              </a:ext>
            </a:extLst>
          </p:cNvPr>
          <p:cNvSpPr>
            <a:spLocks noGrp="1"/>
          </p:cNvSpPr>
          <p:nvPr>
            <p:ph type="sldNum" sz="quarter" idx="12"/>
          </p:nvPr>
        </p:nvSpPr>
        <p:spPr/>
        <p:txBody>
          <a:bodyPr/>
          <a:lstStyle/>
          <a:p>
            <a:fld id="{A9AD720C-F2E5-4E13-804F-E716681FE4D7}" type="slidenum">
              <a:rPr lang="en-GB" smtClean="0"/>
              <a:t>‹#›</a:t>
            </a:fld>
            <a:endParaRPr lang="en-GB"/>
          </a:p>
        </p:txBody>
      </p:sp>
    </p:spTree>
    <p:extLst>
      <p:ext uri="{BB962C8B-B14F-4D97-AF65-F5344CB8AC3E}">
        <p14:creationId xmlns:p14="http://schemas.microsoft.com/office/powerpoint/2010/main" val="347427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DE7342-4C2B-F712-E409-CB67B9585202}"/>
              </a:ext>
            </a:extLst>
          </p:cNvPr>
          <p:cNvSpPr>
            <a:spLocks noGrp="1"/>
          </p:cNvSpPr>
          <p:nvPr>
            <p:ph type="dt" sz="half" idx="10"/>
          </p:nvPr>
        </p:nvSpPr>
        <p:spPr/>
        <p:txBody>
          <a:bodyPr/>
          <a:lstStyle/>
          <a:p>
            <a:fld id="{A450EFE5-AF27-4E4C-87BF-BDA539C29261}" type="datetime1">
              <a:rPr lang="en-GB" smtClean="0"/>
              <a:t>26/04/2024</a:t>
            </a:fld>
            <a:endParaRPr lang="en-GB"/>
          </a:p>
        </p:txBody>
      </p:sp>
      <p:sp>
        <p:nvSpPr>
          <p:cNvPr id="3" name="Footer Placeholder 2">
            <a:extLst>
              <a:ext uri="{FF2B5EF4-FFF2-40B4-BE49-F238E27FC236}">
                <a16:creationId xmlns:a16="http://schemas.microsoft.com/office/drawing/2014/main" id="{2AE5CD54-997A-CCA3-4377-EEEF4BAA27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365EC3-E9CE-89B6-2B22-33B268447064}"/>
              </a:ext>
            </a:extLst>
          </p:cNvPr>
          <p:cNvSpPr>
            <a:spLocks noGrp="1"/>
          </p:cNvSpPr>
          <p:nvPr>
            <p:ph type="sldNum" sz="quarter" idx="12"/>
          </p:nvPr>
        </p:nvSpPr>
        <p:spPr/>
        <p:txBody>
          <a:bodyPr/>
          <a:lstStyle/>
          <a:p>
            <a:fld id="{A9AD720C-F2E5-4E13-804F-E716681FE4D7}" type="slidenum">
              <a:rPr lang="en-GB" smtClean="0"/>
              <a:t>‹#›</a:t>
            </a:fld>
            <a:endParaRPr lang="en-GB"/>
          </a:p>
        </p:txBody>
      </p:sp>
    </p:spTree>
    <p:extLst>
      <p:ext uri="{BB962C8B-B14F-4D97-AF65-F5344CB8AC3E}">
        <p14:creationId xmlns:p14="http://schemas.microsoft.com/office/powerpoint/2010/main" val="659033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8EFF7-4357-9683-D2B0-B9B9CBB37E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5039E55-CDE4-114B-A1D9-11387BA130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59A4FB-8695-786F-748D-F74534FFB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5F83F2-A993-616E-BF08-45759ECEF308}"/>
              </a:ext>
            </a:extLst>
          </p:cNvPr>
          <p:cNvSpPr>
            <a:spLocks noGrp="1"/>
          </p:cNvSpPr>
          <p:nvPr>
            <p:ph type="dt" sz="half" idx="10"/>
          </p:nvPr>
        </p:nvSpPr>
        <p:spPr/>
        <p:txBody>
          <a:bodyPr/>
          <a:lstStyle/>
          <a:p>
            <a:fld id="{DCD95270-7D1B-44EA-A14E-3E7779C09245}" type="datetime1">
              <a:rPr lang="en-GB" smtClean="0"/>
              <a:t>26/04/2024</a:t>
            </a:fld>
            <a:endParaRPr lang="en-GB"/>
          </a:p>
        </p:txBody>
      </p:sp>
      <p:sp>
        <p:nvSpPr>
          <p:cNvPr id="6" name="Footer Placeholder 5">
            <a:extLst>
              <a:ext uri="{FF2B5EF4-FFF2-40B4-BE49-F238E27FC236}">
                <a16:creationId xmlns:a16="http://schemas.microsoft.com/office/drawing/2014/main" id="{34A436F9-8EC8-B0E9-148E-6F9A88D3C8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C949E6-F297-A054-8FFB-81482D016B72}"/>
              </a:ext>
            </a:extLst>
          </p:cNvPr>
          <p:cNvSpPr>
            <a:spLocks noGrp="1"/>
          </p:cNvSpPr>
          <p:nvPr>
            <p:ph type="sldNum" sz="quarter" idx="12"/>
          </p:nvPr>
        </p:nvSpPr>
        <p:spPr/>
        <p:txBody>
          <a:bodyPr/>
          <a:lstStyle/>
          <a:p>
            <a:fld id="{A9AD720C-F2E5-4E13-804F-E716681FE4D7}" type="slidenum">
              <a:rPr lang="en-GB" smtClean="0"/>
              <a:t>‹#›</a:t>
            </a:fld>
            <a:endParaRPr lang="en-GB"/>
          </a:p>
        </p:txBody>
      </p:sp>
    </p:spTree>
    <p:extLst>
      <p:ext uri="{BB962C8B-B14F-4D97-AF65-F5344CB8AC3E}">
        <p14:creationId xmlns:p14="http://schemas.microsoft.com/office/powerpoint/2010/main" val="2675059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1BE00-39CB-62E0-8773-55DECC0452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7C1749-B676-E580-0A07-6C3DBE6D11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E66469-BD5F-5E4C-2990-81810CA4D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2AC4AC-254A-2AE7-1B8C-7B3E657EEE9F}"/>
              </a:ext>
            </a:extLst>
          </p:cNvPr>
          <p:cNvSpPr>
            <a:spLocks noGrp="1"/>
          </p:cNvSpPr>
          <p:nvPr>
            <p:ph type="dt" sz="half" idx="10"/>
          </p:nvPr>
        </p:nvSpPr>
        <p:spPr/>
        <p:txBody>
          <a:bodyPr/>
          <a:lstStyle/>
          <a:p>
            <a:fld id="{88E3E99B-4A8E-4862-AEFF-E6FAF12AD0C1}" type="datetime1">
              <a:rPr lang="en-GB" smtClean="0"/>
              <a:t>26/04/2024</a:t>
            </a:fld>
            <a:endParaRPr lang="en-GB"/>
          </a:p>
        </p:txBody>
      </p:sp>
      <p:sp>
        <p:nvSpPr>
          <p:cNvPr id="6" name="Footer Placeholder 5">
            <a:extLst>
              <a:ext uri="{FF2B5EF4-FFF2-40B4-BE49-F238E27FC236}">
                <a16:creationId xmlns:a16="http://schemas.microsoft.com/office/drawing/2014/main" id="{A46DF019-6ABA-2E5D-575E-1DD1E47C28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D48AC5-6D5B-0FF3-52A2-4F3E868C16CD}"/>
              </a:ext>
            </a:extLst>
          </p:cNvPr>
          <p:cNvSpPr>
            <a:spLocks noGrp="1"/>
          </p:cNvSpPr>
          <p:nvPr>
            <p:ph type="sldNum" sz="quarter" idx="12"/>
          </p:nvPr>
        </p:nvSpPr>
        <p:spPr/>
        <p:txBody>
          <a:bodyPr/>
          <a:lstStyle/>
          <a:p>
            <a:fld id="{A9AD720C-F2E5-4E13-804F-E716681FE4D7}" type="slidenum">
              <a:rPr lang="en-GB" smtClean="0"/>
              <a:t>‹#›</a:t>
            </a:fld>
            <a:endParaRPr lang="en-GB"/>
          </a:p>
        </p:txBody>
      </p:sp>
    </p:spTree>
    <p:extLst>
      <p:ext uri="{BB962C8B-B14F-4D97-AF65-F5344CB8AC3E}">
        <p14:creationId xmlns:p14="http://schemas.microsoft.com/office/powerpoint/2010/main" val="730658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D890D-1001-671D-5121-89FB79EBCD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30D2A6-8104-0C20-370A-9CEB9AE7D9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A02CBA-9D84-8140-891D-0D15F8E97A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5CC76-F030-4483-B89C-95C31E38B385}" type="datetime1">
              <a:rPr lang="en-GB" smtClean="0"/>
              <a:t>26/04/2024</a:t>
            </a:fld>
            <a:endParaRPr lang="en-GB"/>
          </a:p>
        </p:txBody>
      </p:sp>
      <p:sp>
        <p:nvSpPr>
          <p:cNvPr id="5" name="Footer Placeholder 4">
            <a:extLst>
              <a:ext uri="{FF2B5EF4-FFF2-40B4-BE49-F238E27FC236}">
                <a16:creationId xmlns:a16="http://schemas.microsoft.com/office/drawing/2014/main" id="{C34C4554-B714-5222-1390-25D2BB16B1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C35BF0-A932-9E23-0F8D-90134AFD28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D720C-F2E5-4E13-804F-E716681FE4D7}" type="slidenum">
              <a:rPr lang="en-GB" smtClean="0"/>
              <a:t>‹#›</a:t>
            </a:fld>
            <a:endParaRPr lang="en-GB"/>
          </a:p>
        </p:txBody>
      </p:sp>
    </p:spTree>
    <p:extLst>
      <p:ext uri="{BB962C8B-B14F-4D97-AF65-F5344CB8AC3E}">
        <p14:creationId xmlns:p14="http://schemas.microsoft.com/office/powerpoint/2010/main" val="1955007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notesSlide" Target="../notesSlides/notesSlide11.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9.png"/><Relationship Id="rId4" Type="http://schemas.microsoft.com/office/2017/06/relationships/model3d" Target="../media/model3d1.glb"/><Relationship Id="rId9" Type="http://schemas.microsoft.com/office/2017/06/relationships/model3d" Target="../media/model3d2.glb"/></Relationships>
</file>

<file path=ppt/slides/_rels/slide1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notesSlide" Target="../notesSlides/notesSlide12.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6.png"/><Relationship Id="rId5" Type="http://schemas.microsoft.com/office/2017/06/relationships/model3d" Target="../media/model3d2.glb"/><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notesSlide" Target="../notesSlides/notesSlide14.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9.png"/><Relationship Id="rId4" Type="http://schemas.microsoft.com/office/2017/06/relationships/model3d" Target="../media/model3d1.glb"/><Relationship Id="rId9" Type="http://schemas.microsoft.com/office/2017/06/relationships/model3d" Target="../media/model3d2.glb"/></Relationships>
</file>

<file path=ppt/slides/_rels/slide1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notesSlide" Target="../notesSlides/notesSlide15.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9.png"/><Relationship Id="rId4" Type="http://schemas.microsoft.com/office/2017/06/relationships/model3d" Target="../media/model3d1.glb"/><Relationship Id="rId9" Type="http://schemas.microsoft.com/office/2017/06/relationships/model3d" Target="../media/model3d2.glb"/></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3.sv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21.png"/><Relationship Id="rId4" Type="http://schemas.microsoft.com/office/2017/06/relationships/model3d" Target="../media/model3d2.glb"/></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8.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9.xml"/><Relationship Id="rId6" Type="http://schemas.microsoft.com/office/2017/06/relationships/model3d" Target="../media/model3d3.glb"/><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svg"/></Relationships>
</file>

<file path=ppt/slides/_rels/slide1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notesSlide" Target="../notesSlides/notesSlide19.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7.png"/><Relationship Id="rId5" Type="http://schemas.openxmlformats.org/officeDocument/2006/relationships/image" Target="../media/image24.png"/><Relationship Id="rId4" Type="http://schemas.microsoft.com/office/2017/06/relationships/model3d" Target="../media/model3d3.glb"/></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7.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microsoft.com/office/2017/06/relationships/model3d" Target="../media/model3d1.glb"/><Relationship Id="rId3" Type="http://schemas.openxmlformats.org/officeDocument/2006/relationships/notesSlide" Target="../notesSlides/notesSlide4.xml"/><Relationship Id="rId7" Type="http://schemas.openxmlformats.org/officeDocument/2006/relationships/image" Target="../media/image13.sv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notesSlide" Target="../notesSlides/notesSlide7.xml"/><Relationship Id="rId7" Type="http://schemas.openxmlformats.org/officeDocument/2006/relationships/image" Target="../media/image13.sv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image" Target="../media/image16.png"/><Relationship Id="rId4" Type="http://schemas.microsoft.com/office/2017/06/relationships/model3d" Target="../media/model3d2.glb"/></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notesSlide" Target="../notesSlides/notesSlide8.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9.png"/><Relationship Id="rId4" Type="http://schemas.microsoft.com/office/2017/06/relationships/model3d" Target="../media/model3d1.glb"/><Relationship Id="rId9" Type="http://schemas.microsoft.com/office/2017/06/relationships/model3d" Target="../media/model3d2.glb"/></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CCDB35-ECD2-47A8-8EF5-15F141949A55}"/>
              </a:ext>
            </a:extLst>
          </p:cNvPr>
          <p:cNvPicPr>
            <a:picLocks noChangeAspect="1"/>
          </p:cNvPicPr>
          <p:nvPr/>
        </p:nvPicPr>
        <p:blipFill>
          <a:blip r:embed="rId4"/>
          <a:stretch>
            <a:fillRect/>
          </a:stretch>
        </p:blipFill>
        <p:spPr>
          <a:xfrm>
            <a:off x="0" y="0"/>
            <a:ext cx="12192000" cy="5092635"/>
          </a:xfrm>
          <a:prstGeom prst="rect">
            <a:avLst/>
          </a:prstGeom>
        </p:spPr>
      </p:pic>
      <p:pic>
        <p:nvPicPr>
          <p:cNvPr id="15" name="Picture 14">
            <a:extLst>
              <a:ext uri="{FF2B5EF4-FFF2-40B4-BE49-F238E27FC236}">
                <a16:creationId xmlns:a16="http://schemas.microsoft.com/office/drawing/2014/main" id="{45E2BD7E-C0DE-4051-A9C3-60E660F3BE32}"/>
              </a:ext>
            </a:extLst>
          </p:cNvPr>
          <p:cNvPicPr>
            <a:picLocks noChangeAspect="1"/>
          </p:cNvPicPr>
          <p:nvPr/>
        </p:nvPicPr>
        <p:blipFill>
          <a:blip r:embed="rId5"/>
          <a:stretch>
            <a:fillRect/>
          </a:stretch>
        </p:blipFill>
        <p:spPr>
          <a:xfrm>
            <a:off x="2460697" y="5284957"/>
            <a:ext cx="7270606" cy="1452328"/>
          </a:xfrm>
          <a:prstGeom prst="rect">
            <a:avLst/>
          </a:prstGeom>
        </p:spPr>
      </p:pic>
      <p:sp>
        <p:nvSpPr>
          <p:cNvPr id="2" name="Slide Number Placeholder 1">
            <a:extLst>
              <a:ext uri="{FF2B5EF4-FFF2-40B4-BE49-F238E27FC236}">
                <a16:creationId xmlns:a16="http://schemas.microsoft.com/office/drawing/2014/main" id="{AE1C0329-1DAF-91CB-32A8-124A6CCE2740}"/>
              </a:ext>
            </a:extLst>
          </p:cNvPr>
          <p:cNvSpPr>
            <a:spLocks noGrp="1"/>
          </p:cNvSpPr>
          <p:nvPr>
            <p:ph type="sldNum" sz="quarter" idx="12"/>
          </p:nvPr>
        </p:nvSpPr>
        <p:spPr/>
        <p:txBody>
          <a:bodyPr/>
          <a:lstStyle/>
          <a:p>
            <a:fld id="{A9AD720C-F2E5-4E13-804F-E716681FE4D7}" type="slidenum">
              <a:rPr lang="en-GB" smtClean="0"/>
              <a:t>1</a:t>
            </a:fld>
            <a:endParaRPr lang="en-GB"/>
          </a:p>
        </p:txBody>
      </p:sp>
    </p:spTree>
    <p:custDataLst>
      <p:tags r:id="rId1"/>
    </p:custDataLst>
    <p:extLst>
      <p:ext uri="{BB962C8B-B14F-4D97-AF65-F5344CB8AC3E}">
        <p14:creationId xmlns:p14="http://schemas.microsoft.com/office/powerpoint/2010/main" val="289970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709B2-FB41-D602-4986-C1180656FEA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415F90-76C7-CAA6-029E-BE1631B44A6C}"/>
              </a:ext>
            </a:extLst>
          </p:cNvPr>
          <p:cNvSpPr>
            <a:spLocks noGrp="1"/>
          </p:cNvSpPr>
          <p:nvPr>
            <p:ph type="sldNum" sz="quarter" idx="12"/>
          </p:nvPr>
        </p:nvSpPr>
        <p:spPr/>
        <p:txBody>
          <a:bodyPr/>
          <a:lstStyle/>
          <a:p>
            <a:fld id="{A9AD720C-F2E5-4E13-804F-E716681FE4D7}" type="slidenum">
              <a:rPr lang="en-GB" smtClean="0"/>
              <a:pPr/>
              <a:t>10</a:t>
            </a:fld>
            <a:endParaRPr lang="en-GB" dirty="0"/>
          </a:p>
        </p:txBody>
      </p:sp>
      <p:sp>
        <p:nvSpPr>
          <p:cNvPr id="5" name="Rectangle 4">
            <a:extLst>
              <a:ext uri="{FF2B5EF4-FFF2-40B4-BE49-F238E27FC236}">
                <a16:creationId xmlns:a16="http://schemas.microsoft.com/office/drawing/2014/main" id="{88F6477C-C93C-C815-2A89-07675E8FE412}"/>
              </a:ext>
            </a:extLst>
          </p:cNvPr>
          <p:cNvSpPr>
            <a:spLocks/>
          </p:cNvSpPr>
          <p:nvPr/>
        </p:nvSpPr>
        <p:spPr>
          <a:xfrm>
            <a:off x="-78658" y="-117987"/>
            <a:ext cx="12270658" cy="1317613"/>
          </a:xfrm>
          <a:prstGeom prst="rect">
            <a:avLst/>
          </a:prstGeom>
          <a:gradFill flip="none" rotWithShape="1">
            <a:gsLst>
              <a:gs pos="100000">
                <a:srgbClr val="225BF6"/>
              </a:gs>
              <a:gs pos="21000">
                <a:srgbClr val="161BFA"/>
              </a:gs>
              <a:gs pos="61000">
                <a:srgbClr val="0B41EE"/>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271E9D3B-5A61-B115-C159-8A59F0AAFD61}"/>
              </a:ext>
            </a:extLst>
          </p:cNvPr>
          <p:cNvSpPr/>
          <p:nvPr/>
        </p:nvSpPr>
        <p:spPr>
          <a:xfrm>
            <a:off x="838200" y="472786"/>
            <a:ext cx="122382" cy="83013"/>
          </a:xfrm>
          <a:prstGeom prst="ellipse">
            <a:avLst/>
          </a:prstGeom>
          <a:solidFill>
            <a:schemeClr val="bg1"/>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ontent Placeholder 9" descr="Add with solid fill">
            <a:extLst>
              <a:ext uri="{FF2B5EF4-FFF2-40B4-BE49-F238E27FC236}">
                <a16:creationId xmlns:a16="http://schemas.microsoft.com/office/drawing/2014/main" id="{171104DB-FF20-93F8-6431-1D8147336F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0843" y="224606"/>
            <a:ext cx="196514" cy="157874"/>
          </a:xfrm>
          <a:prstGeom prst="rect">
            <a:avLst/>
          </a:prstGeom>
        </p:spPr>
      </p:pic>
      <p:sp>
        <p:nvSpPr>
          <p:cNvPr id="8" name="Oval 7">
            <a:extLst>
              <a:ext uri="{FF2B5EF4-FFF2-40B4-BE49-F238E27FC236}">
                <a16:creationId xmlns:a16="http://schemas.microsoft.com/office/drawing/2014/main" id="{A611D592-4F55-552E-30C4-99D62020E853}"/>
              </a:ext>
            </a:extLst>
          </p:cNvPr>
          <p:cNvSpPr/>
          <p:nvPr/>
        </p:nvSpPr>
        <p:spPr>
          <a:xfrm>
            <a:off x="425771" y="749546"/>
            <a:ext cx="122382" cy="83013"/>
          </a:xfrm>
          <a:prstGeom prst="ellipse">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314F71E-FBBF-5361-569C-2544750EC64D}"/>
              </a:ext>
            </a:extLst>
          </p:cNvPr>
          <p:cNvSpPr>
            <a:spLocks noGrp="1"/>
          </p:cNvSpPr>
          <p:nvPr>
            <p:ph type="title"/>
          </p:nvPr>
        </p:nvSpPr>
        <p:spPr>
          <a:xfrm>
            <a:off x="1250629" y="206681"/>
            <a:ext cx="10515600" cy="786264"/>
          </a:xfrm>
        </p:spPr>
        <p:txBody>
          <a:bodyPr>
            <a:normAutofit/>
          </a:bodyPr>
          <a:lstStyle/>
          <a:p>
            <a:r>
              <a:rPr lang="en-GB" b="1"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Learn Tools And Techniques For Identifying Ligature Risks</a:t>
            </a:r>
            <a:endParaRPr lang="en-GB" sz="6000" dirty="0">
              <a:solidFill>
                <a:schemeClr val="bg1"/>
              </a:solidFill>
            </a:endParaRPr>
          </a:p>
        </p:txBody>
      </p:sp>
      <p:sp>
        <p:nvSpPr>
          <p:cNvPr id="29" name="Content Placeholder 2">
            <a:extLst>
              <a:ext uri="{FF2B5EF4-FFF2-40B4-BE49-F238E27FC236}">
                <a16:creationId xmlns:a16="http://schemas.microsoft.com/office/drawing/2014/main" id="{525848CF-2D75-ACB6-9C2F-EDC5E7B4D589}"/>
              </a:ext>
            </a:extLst>
          </p:cNvPr>
          <p:cNvSpPr>
            <a:spLocks noGrp="1"/>
          </p:cNvSpPr>
          <p:nvPr>
            <p:ph idx="1"/>
          </p:nvPr>
        </p:nvSpPr>
        <p:spPr>
          <a:xfrm>
            <a:off x="413996" y="1486398"/>
            <a:ext cx="8725800" cy="311832"/>
          </a:xfrm>
        </p:spPr>
        <p:txBody>
          <a:bodyPr>
            <a:noAutofit/>
          </a:bodyPr>
          <a:lstStyle/>
          <a:p>
            <a:pPr marL="0" indent="0">
              <a:spcBef>
                <a:spcPts val="0"/>
              </a:spcBef>
              <a:buNone/>
            </a:pPr>
            <a:r>
              <a:rPr lang="en-GB" u="none" baseline="0" dirty="0">
                <a:latin typeface="Calibri" panose="020F0502020204030204" pitchFamily="34" charset="0"/>
                <a:ea typeface="Calibri Light" panose="020F0302020204030204" pitchFamily="34" charset="0"/>
                <a:cs typeface="Calibri" panose="020F0502020204030204" pitchFamily="34" charset="0"/>
              </a:rPr>
              <a:t>Effectively identifying and mitigating ligature risks is crucial in healthcare. Here's how to do it:</a:t>
            </a:r>
            <a:endParaRPr lang="en-GB" sz="1400" dirty="0">
              <a:effectLst/>
              <a:latin typeface="Calibri" panose="020F0502020204030204" pitchFamily="34" charset="0"/>
              <a:ea typeface="Calibri Light" panose="020F03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5E0A9B3E-6B9D-D9C5-4ECC-D3D31984D83C}"/>
              </a:ext>
            </a:extLst>
          </p:cNvPr>
          <p:cNvSpPr/>
          <p:nvPr/>
        </p:nvSpPr>
        <p:spPr>
          <a:xfrm>
            <a:off x="1613184" y="4648809"/>
            <a:ext cx="473935" cy="444617"/>
          </a:xfrm>
          <a:prstGeom prst="ellipse">
            <a:avLst/>
          </a:prstGeom>
          <a:gradFill>
            <a:gsLst>
              <a:gs pos="0">
                <a:srgbClr val="0B41EE"/>
              </a:gs>
              <a:gs pos="74000">
                <a:srgbClr val="0064F6"/>
              </a:gs>
              <a:gs pos="83000">
                <a:srgbClr val="0064F6"/>
              </a:gs>
              <a:gs pos="100000">
                <a:srgbClr val="3875F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9" name="Oval 8">
            <a:extLst>
              <a:ext uri="{FF2B5EF4-FFF2-40B4-BE49-F238E27FC236}">
                <a16:creationId xmlns:a16="http://schemas.microsoft.com/office/drawing/2014/main" id="{C1850796-B07A-F4C7-F0BB-5718225620E7}"/>
              </a:ext>
            </a:extLst>
          </p:cNvPr>
          <p:cNvSpPr/>
          <p:nvPr/>
        </p:nvSpPr>
        <p:spPr>
          <a:xfrm>
            <a:off x="3118891" y="3188356"/>
            <a:ext cx="473935" cy="444617"/>
          </a:xfrm>
          <a:prstGeom prst="ellipse">
            <a:avLst/>
          </a:prstGeom>
          <a:gradFill>
            <a:gsLst>
              <a:gs pos="0">
                <a:srgbClr val="0B41EE"/>
              </a:gs>
              <a:gs pos="74000">
                <a:srgbClr val="0064F6"/>
              </a:gs>
              <a:gs pos="83000">
                <a:srgbClr val="0064F6"/>
              </a:gs>
              <a:gs pos="100000">
                <a:srgbClr val="3875F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0" name="Oval 9">
            <a:extLst>
              <a:ext uri="{FF2B5EF4-FFF2-40B4-BE49-F238E27FC236}">
                <a16:creationId xmlns:a16="http://schemas.microsoft.com/office/drawing/2014/main" id="{3DDFEF8D-F472-7A2F-4C69-25CEF70DCC4C}"/>
              </a:ext>
            </a:extLst>
          </p:cNvPr>
          <p:cNvSpPr/>
          <p:nvPr/>
        </p:nvSpPr>
        <p:spPr>
          <a:xfrm>
            <a:off x="4364901" y="4648809"/>
            <a:ext cx="473935" cy="444617"/>
          </a:xfrm>
          <a:prstGeom prst="ellipse">
            <a:avLst/>
          </a:prstGeom>
          <a:gradFill>
            <a:gsLst>
              <a:gs pos="0">
                <a:srgbClr val="0B41EE"/>
              </a:gs>
              <a:gs pos="74000">
                <a:srgbClr val="0064F6"/>
              </a:gs>
              <a:gs pos="83000">
                <a:srgbClr val="0064F6"/>
              </a:gs>
              <a:gs pos="100000">
                <a:srgbClr val="3875F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1" name="Oval 10">
            <a:extLst>
              <a:ext uri="{FF2B5EF4-FFF2-40B4-BE49-F238E27FC236}">
                <a16:creationId xmlns:a16="http://schemas.microsoft.com/office/drawing/2014/main" id="{8B2A7869-119E-8F61-831D-1037185C5C29}"/>
              </a:ext>
            </a:extLst>
          </p:cNvPr>
          <p:cNvSpPr/>
          <p:nvPr/>
        </p:nvSpPr>
        <p:spPr>
          <a:xfrm>
            <a:off x="6034494" y="3188355"/>
            <a:ext cx="473935" cy="444617"/>
          </a:xfrm>
          <a:prstGeom prst="ellipse">
            <a:avLst/>
          </a:prstGeom>
          <a:gradFill>
            <a:gsLst>
              <a:gs pos="0">
                <a:srgbClr val="0B41EE"/>
              </a:gs>
              <a:gs pos="74000">
                <a:srgbClr val="0064F6"/>
              </a:gs>
              <a:gs pos="83000">
                <a:srgbClr val="0064F6"/>
              </a:gs>
              <a:gs pos="100000">
                <a:srgbClr val="3875F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12" name="Oval 11">
            <a:extLst>
              <a:ext uri="{FF2B5EF4-FFF2-40B4-BE49-F238E27FC236}">
                <a16:creationId xmlns:a16="http://schemas.microsoft.com/office/drawing/2014/main" id="{471A21EC-D893-3330-D573-7D5A782522E9}"/>
              </a:ext>
            </a:extLst>
          </p:cNvPr>
          <p:cNvSpPr/>
          <p:nvPr/>
        </p:nvSpPr>
        <p:spPr>
          <a:xfrm>
            <a:off x="7119794" y="4648808"/>
            <a:ext cx="473935" cy="444617"/>
          </a:xfrm>
          <a:prstGeom prst="ellipse">
            <a:avLst/>
          </a:prstGeom>
          <a:gradFill>
            <a:gsLst>
              <a:gs pos="0">
                <a:srgbClr val="0B41EE"/>
              </a:gs>
              <a:gs pos="74000">
                <a:srgbClr val="0064F6"/>
              </a:gs>
              <a:gs pos="83000">
                <a:srgbClr val="0064F6"/>
              </a:gs>
              <a:gs pos="100000">
                <a:srgbClr val="3875F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13" name="Oval 12">
            <a:extLst>
              <a:ext uri="{FF2B5EF4-FFF2-40B4-BE49-F238E27FC236}">
                <a16:creationId xmlns:a16="http://schemas.microsoft.com/office/drawing/2014/main" id="{3F4CCD5D-58D5-B7F7-B281-255395C6E722}"/>
              </a:ext>
            </a:extLst>
          </p:cNvPr>
          <p:cNvSpPr/>
          <p:nvPr/>
        </p:nvSpPr>
        <p:spPr>
          <a:xfrm>
            <a:off x="8950097" y="3206691"/>
            <a:ext cx="473935" cy="444617"/>
          </a:xfrm>
          <a:prstGeom prst="ellipse">
            <a:avLst/>
          </a:prstGeom>
          <a:gradFill>
            <a:gsLst>
              <a:gs pos="0">
                <a:srgbClr val="0B41EE"/>
              </a:gs>
              <a:gs pos="74000">
                <a:srgbClr val="0064F6"/>
              </a:gs>
              <a:gs pos="83000">
                <a:srgbClr val="0064F6"/>
              </a:gs>
              <a:gs pos="100000">
                <a:srgbClr val="3875F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6</a:t>
            </a:r>
          </a:p>
        </p:txBody>
      </p:sp>
      <p:sp>
        <p:nvSpPr>
          <p:cNvPr id="15" name="Oval 14">
            <a:extLst>
              <a:ext uri="{FF2B5EF4-FFF2-40B4-BE49-F238E27FC236}">
                <a16:creationId xmlns:a16="http://schemas.microsoft.com/office/drawing/2014/main" id="{57AAA347-9E38-FB06-B928-D8CF2CFC6777}"/>
              </a:ext>
            </a:extLst>
          </p:cNvPr>
          <p:cNvSpPr/>
          <p:nvPr/>
        </p:nvSpPr>
        <p:spPr>
          <a:xfrm>
            <a:off x="9871511" y="4648808"/>
            <a:ext cx="473935" cy="444617"/>
          </a:xfrm>
          <a:prstGeom prst="ellipse">
            <a:avLst/>
          </a:prstGeom>
          <a:gradFill>
            <a:gsLst>
              <a:gs pos="0">
                <a:srgbClr val="0B41EE"/>
              </a:gs>
              <a:gs pos="74000">
                <a:srgbClr val="0064F6"/>
              </a:gs>
              <a:gs pos="83000">
                <a:srgbClr val="0064F6"/>
              </a:gs>
              <a:gs pos="100000">
                <a:srgbClr val="3875F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7</a:t>
            </a:r>
          </a:p>
        </p:txBody>
      </p:sp>
      <p:sp>
        <p:nvSpPr>
          <p:cNvPr id="16" name="Content Placeholder 2">
            <a:extLst>
              <a:ext uri="{FF2B5EF4-FFF2-40B4-BE49-F238E27FC236}">
                <a16:creationId xmlns:a16="http://schemas.microsoft.com/office/drawing/2014/main" id="{8D3DDBC3-6290-8C14-9651-CD7C15C7A709}"/>
              </a:ext>
            </a:extLst>
          </p:cNvPr>
          <p:cNvSpPr txBox="1">
            <a:spLocks/>
          </p:cNvSpPr>
          <p:nvPr/>
        </p:nvSpPr>
        <p:spPr>
          <a:xfrm>
            <a:off x="486962" y="5196616"/>
            <a:ext cx="2537480" cy="9461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b="1" dirty="0">
                <a:latin typeface="Calibri" panose="020F0502020204030204" pitchFamily="34" charset="0"/>
                <a:ea typeface="Calibri Light" panose="020F0302020204030204" pitchFamily="34" charset="0"/>
                <a:cs typeface="Calibri" panose="020F0502020204030204" pitchFamily="34" charset="0"/>
              </a:rPr>
              <a:t>Environmental Assessments</a:t>
            </a:r>
          </a:p>
          <a:p>
            <a:pPr marL="0" indent="0" algn="ctr">
              <a:spcBef>
                <a:spcPts val="0"/>
              </a:spcBef>
              <a:buFont typeface="Arial" panose="020B0604020202020204" pitchFamily="34" charset="0"/>
              <a:buNone/>
            </a:pPr>
            <a:r>
              <a:rPr lang="en-GB" sz="1400" dirty="0">
                <a:latin typeface="Calibri" panose="020F0502020204030204" pitchFamily="34" charset="0"/>
                <a:ea typeface="Calibri Light" panose="020F0302020204030204" pitchFamily="34" charset="0"/>
                <a:cs typeface="Calibri" panose="020F0502020204030204" pitchFamily="34" charset="0"/>
              </a:rPr>
              <a:t>Conduct thorough assessments of healthcare facilities, looking for potential ligature points</a:t>
            </a:r>
          </a:p>
        </p:txBody>
      </p:sp>
      <p:sp>
        <p:nvSpPr>
          <p:cNvPr id="17" name="Content Placeholder 2">
            <a:extLst>
              <a:ext uri="{FF2B5EF4-FFF2-40B4-BE49-F238E27FC236}">
                <a16:creationId xmlns:a16="http://schemas.microsoft.com/office/drawing/2014/main" id="{1A7C984C-4AE4-95BC-0ACD-E04A36871432}"/>
              </a:ext>
            </a:extLst>
          </p:cNvPr>
          <p:cNvSpPr txBox="1">
            <a:spLocks/>
          </p:cNvSpPr>
          <p:nvPr/>
        </p:nvSpPr>
        <p:spPr>
          <a:xfrm>
            <a:off x="1811951" y="2209191"/>
            <a:ext cx="2836855" cy="8759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b="1" dirty="0">
                <a:latin typeface="Calibri" panose="020F0502020204030204" pitchFamily="34" charset="0"/>
                <a:ea typeface="Calibri Light" panose="020F0302020204030204" pitchFamily="34" charset="0"/>
                <a:cs typeface="Calibri" panose="020F0502020204030204" pitchFamily="34" charset="0"/>
              </a:rPr>
              <a:t>Checklists</a:t>
            </a:r>
          </a:p>
          <a:p>
            <a:pPr marL="0" indent="0" algn="ctr">
              <a:spcBef>
                <a:spcPts val="0"/>
              </a:spcBef>
              <a:buFont typeface="Arial" panose="020B0604020202020204" pitchFamily="34" charset="0"/>
              <a:buNone/>
            </a:pPr>
            <a:r>
              <a:rPr lang="en-GB" sz="1400" dirty="0">
                <a:latin typeface="Calibri" panose="020F0502020204030204" pitchFamily="34" charset="0"/>
                <a:ea typeface="Calibri Light" panose="020F0302020204030204" pitchFamily="34" charset="0"/>
                <a:cs typeface="Calibri" panose="020F0502020204030204" pitchFamily="34" charset="0"/>
              </a:rPr>
              <a:t>Utilise ligature risk assessment checklists tailored to specific settings</a:t>
            </a:r>
          </a:p>
        </p:txBody>
      </p:sp>
      <p:sp>
        <p:nvSpPr>
          <p:cNvPr id="25" name="TextBox 24">
            <a:extLst>
              <a:ext uri="{FF2B5EF4-FFF2-40B4-BE49-F238E27FC236}">
                <a16:creationId xmlns:a16="http://schemas.microsoft.com/office/drawing/2014/main" id="{8D3C65B4-296D-BFC8-AD8D-20E484522480}"/>
              </a:ext>
            </a:extLst>
          </p:cNvPr>
          <p:cNvSpPr txBox="1"/>
          <p:nvPr/>
        </p:nvSpPr>
        <p:spPr>
          <a:xfrm>
            <a:off x="3230379" y="5177270"/>
            <a:ext cx="2648527" cy="984885"/>
          </a:xfrm>
          <a:prstGeom prst="rect">
            <a:avLst/>
          </a:prstGeom>
          <a:noFill/>
        </p:spPr>
        <p:txBody>
          <a:bodyPr wrap="square">
            <a:spAutoFit/>
          </a:bodyPr>
          <a:lstStyle/>
          <a:p>
            <a:pPr algn="ctr"/>
            <a:r>
              <a:rPr lang="en-GB" sz="1600" b="1" dirty="0"/>
              <a:t>Training and Education</a:t>
            </a:r>
          </a:p>
          <a:p>
            <a:pPr algn="ctr"/>
            <a:r>
              <a:rPr lang="en-GB" sz="1400" dirty="0"/>
              <a:t>Provide comprehensive training to recognise ligature risks and prompt reporting of concerns</a:t>
            </a:r>
          </a:p>
        </p:txBody>
      </p:sp>
      <p:sp>
        <p:nvSpPr>
          <p:cNvPr id="32" name="TextBox 31">
            <a:extLst>
              <a:ext uri="{FF2B5EF4-FFF2-40B4-BE49-F238E27FC236}">
                <a16:creationId xmlns:a16="http://schemas.microsoft.com/office/drawing/2014/main" id="{63AB2131-F8ED-2390-0DE4-9C0DBB0B98B9}"/>
              </a:ext>
            </a:extLst>
          </p:cNvPr>
          <p:cNvSpPr txBox="1"/>
          <p:nvPr/>
        </p:nvSpPr>
        <p:spPr>
          <a:xfrm>
            <a:off x="4742848" y="2130376"/>
            <a:ext cx="3193472" cy="984885"/>
          </a:xfrm>
          <a:prstGeom prst="rect">
            <a:avLst/>
          </a:prstGeom>
          <a:noFill/>
        </p:spPr>
        <p:txBody>
          <a:bodyPr wrap="square">
            <a:spAutoFit/>
          </a:bodyPr>
          <a:lstStyle/>
          <a:p>
            <a:pPr algn="ctr"/>
            <a:r>
              <a:rPr lang="en-GB" sz="1600" b="1" dirty="0"/>
              <a:t>Collaboration </a:t>
            </a:r>
          </a:p>
          <a:p>
            <a:pPr algn="ctr"/>
            <a:r>
              <a:rPr lang="en-GB" sz="1400" dirty="0"/>
              <a:t>Encourage open communication among healthcare team members to address ligature risks comprehensively</a:t>
            </a:r>
          </a:p>
        </p:txBody>
      </p:sp>
      <p:sp>
        <p:nvSpPr>
          <p:cNvPr id="40" name="TextBox 39">
            <a:extLst>
              <a:ext uri="{FF2B5EF4-FFF2-40B4-BE49-F238E27FC236}">
                <a16:creationId xmlns:a16="http://schemas.microsoft.com/office/drawing/2014/main" id="{B91F3DF0-9674-69E4-FEA2-EB43C0B0F766}"/>
              </a:ext>
            </a:extLst>
          </p:cNvPr>
          <p:cNvSpPr txBox="1"/>
          <p:nvPr/>
        </p:nvSpPr>
        <p:spPr>
          <a:xfrm>
            <a:off x="6084844" y="5137685"/>
            <a:ext cx="2614788" cy="1200329"/>
          </a:xfrm>
          <a:prstGeom prst="rect">
            <a:avLst/>
          </a:prstGeom>
          <a:noFill/>
        </p:spPr>
        <p:txBody>
          <a:bodyPr wrap="square">
            <a:spAutoFit/>
          </a:bodyPr>
          <a:lstStyle/>
          <a:p>
            <a:pPr algn="ctr"/>
            <a:r>
              <a:rPr lang="en-GB" sz="1600" b="1" dirty="0"/>
              <a:t>Patient-Specific Assessments</a:t>
            </a:r>
          </a:p>
          <a:p>
            <a:pPr algn="ctr"/>
            <a:r>
              <a:rPr lang="en-GB" sz="1400" dirty="0"/>
              <a:t>Conduct individualised assessments considering patients' psychiatric history and current mental health status</a:t>
            </a:r>
          </a:p>
        </p:txBody>
      </p:sp>
      <p:sp>
        <p:nvSpPr>
          <p:cNvPr id="44" name="TextBox 43">
            <a:extLst>
              <a:ext uri="{FF2B5EF4-FFF2-40B4-BE49-F238E27FC236}">
                <a16:creationId xmlns:a16="http://schemas.microsoft.com/office/drawing/2014/main" id="{ED91B3D1-6998-D500-59F2-861671772B1F}"/>
              </a:ext>
            </a:extLst>
          </p:cNvPr>
          <p:cNvSpPr txBox="1"/>
          <p:nvPr/>
        </p:nvSpPr>
        <p:spPr>
          <a:xfrm>
            <a:off x="8030362" y="2144078"/>
            <a:ext cx="2648527" cy="984885"/>
          </a:xfrm>
          <a:prstGeom prst="rect">
            <a:avLst/>
          </a:prstGeom>
          <a:noFill/>
        </p:spPr>
        <p:txBody>
          <a:bodyPr wrap="square">
            <a:spAutoFit/>
          </a:bodyPr>
          <a:lstStyle/>
          <a:p>
            <a:pPr algn="ctr"/>
            <a:r>
              <a:rPr lang="en-GB" sz="1600" b="1" dirty="0"/>
              <a:t>Audits and Reviews</a:t>
            </a:r>
          </a:p>
          <a:p>
            <a:pPr algn="ctr"/>
            <a:r>
              <a:rPr lang="en-GB" sz="1400" dirty="0"/>
              <a:t>Implement regular audits to assess compliance and identify areas for improvement</a:t>
            </a:r>
          </a:p>
        </p:txBody>
      </p:sp>
      <p:sp>
        <p:nvSpPr>
          <p:cNvPr id="48" name="TextBox 47">
            <a:extLst>
              <a:ext uri="{FF2B5EF4-FFF2-40B4-BE49-F238E27FC236}">
                <a16:creationId xmlns:a16="http://schemas.microsoft.com/office/drawing/2014/main" id="{B55A72FE-0BDE-D7F1-6B43-C573B775F1EC}"/>
              </a:ext>
            </a:extLst>
          </p:cNvPr>
          <p:cNvSpPr txBox="1"/>
          <p:nvPr/>
        </p:nvSpPr>
        <p:spPr>
          <a:xfrm>
            <a:off x="8950097" y="5137684"/>
            <a:ext cx="2491755" cy="1200329"/>
          </a:xfrm>
          <a:prstGeom prst="rect">
            <a:avLst/>
          </a:prstGeom>
          <a:noFill/>
        </p:spPr>
        <p:txBody>
          <a:bodyPr wrap="square">
            <a:spAutoFit/>
          </a:bodyPr>
          <a:lstStyle/>
          <a:p>
            <a:pPr algn="ctr"/>
            <a:r>
              <a:rPr lang="en-GB" sz="1600" b="1" dirty="0"/>
              <a:t>Utilisation of Technology</a:t>
            </a:r>
          </a:p>
          <a:p>
            <a:pPr algn="ctr"/>
            <a:r>
              <a:rPr lang="en-GB" sz="1400" dirty="0"/>
              <a:t>Leverage technology, such as electronic medical records, to enhance monitoring and communication</a:t>
            </a:r>
          </a:p>
        </p:txBody>
      </p:sp>
      <p:cxnSp>
        <p:nvCxnSpPr>
          <p:cNvPr id="50" name="Straight Connector 49">
            <a:extLst>
              <a:ext uri="{FF2B5EF4-FFF2-40B4-BE49-F238E27FC236}">
                <a16:creationId xmlns:a16="http://schemas.microsoft.com/office/drawing/2014/main" id="{E77F4E42-A35D-BD49-F889-805A370C45C8}"/>
              </a:ext>
            </a:extLst>
          </p:cNvPr>
          <p:cNvCxnSpPr>
            <a:stCxn id="3" idx="7"/>
            <a:endCxn id="9" idx="3"/>
          </p:cNvCxnSpPr>
          <p:nvPr/>
        </p:nvCxnSpPr>
        <p:spPr>
          <a:xfrm flipV="1">
            <a:off x="2017713" y="3567860"/>
            <a:ext cx="1170584" cy="1146062"/>
          </a:xfrm>
          <a:prstGeom prst="line">
            <a:avLst/>
          </a:prstGeom>
          <a:ln w="19050">
            <a:solidFill>
              <a:srgbClr val="3875FE"/>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84F6A26-84C4-794B-7C3D-3780CBA0A3CC}"/>
              </a:ext>
            </a:extLst>
          </p:cNvPr>
          <p:cNvCxnSpPr>
            <a:stCxn id="9" idx="5"/>
            <a:endCxn id="10" idx="1"/>
          </p:cNvCxnSpPr>
          <p:nvPr/>
        </p:nvCxnSpPr>
        <p:spPr>
          <a:xfrm>
            <a:off x="3523420" y="3567860"/>
            <a:ext cx="910887" cy="1146062"/>
          </a:xfrm>
          <a:prstGeom prst="line">
            <a:avLst/>
          </a:prstGeom>
          <a:ln w="19050">
            <a:solidFill>
              <a:srgbClr val="3875FE"/>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8AC5E93-8B4C-3D5F-3BC1-EA75AAE5D9AA}"/>
              </a:ext>
            </a:extLst>
          </p:cNvPr>
          <p:cNvCxnSpPr>
            <a:stCxn id="10" idx="7"/>
            <a:endCxn id="11" idx="3"/>
          </p:cNvCxnSpPr>
          <p:nvPr/>
        </p:nvCxnSpPr>
        <p:spPr>
          <a:xfrm flipV="1">
            <a:off x="4769430" y="3567859"/>
            <a:ext cx="1334470" cy="1146063"/>
          </a:xfrm>
          <a:prstGeom prst="line">
            <a:avLst/>
          </a:prstGeom>
          <a:ln w="19050">
            <a:solidFill>
              <a:srgbClr val="3875F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49FB0AD-A464-CE99-70C8-45D8494C89BD}"/>
              </a:ext>
            </a:extLst>
          </p:cNvPr>
          <p:cNvCxnSpPr>
            <a:stCxn id="11" idx="5"/>
            <a:endCxn id="12" idx="1"/>
          </p:cNvCxnSpPr>
          <p:nvPr/>
        </p:nvCxnSpPr>
        <p:spPr>
          <a:xfrm>
            <a:off x="6439023" y="3567859"/>
            <a:ext cx="750177" cy="1146062"/>
          </a:xfrm>
          <a:prstGeom prst="line">
            <a:avLst/>
          </a:prstGeom>
          <a:ln w="19050">
            <a:solidFill>
              <a:srgbClr val="3875F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DE07718-C740-B810-D939-16640AAF2B44}"/>
              </a:ext>
            </a:extLst>
          </p:cNvPr>
          <p:cNvCxnSpPr>
            <a:stCxn id="12" idx="7"/>
            <a:endCxn id="13" idx="3"/>
          </p:cNvCxnSpPr>
          <p:nvPr/>
        </p:nvCxnSpPr>
        <p:spPr>
          <a:xfrm flipV="1">
            <a:off x="7524323" y="3586195"/>
            <a:ext cx="1495180" cy="1127726"/>
          </a:xfrm>
          <a:prstGeom prst="line">
            <a:avLst/>
          </a:prstGeom>
          <a:ln w="19050">
            <a:solidFill>
              <a:srgbClr val="3875FE"/>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6A9E3A8-E70C-1D75-1416-9CEB43EDF312}"/>
              </a:ext>
            </a:extLst>
          </p:cNvPr>
          <p:cNvCxnSpPr>
            <a:stCxn id="13" idx="5"/>
            <a:endCxn id="15" idx="0"/>
          </p:cNvCxnSpPr>
          <p:nvPr/>
        </p:nvCxnSpPr>
        <p:spPr>
          <a:xfrm>
            <a:off x="9354626" y="3586195"/>
            <a:ext cx="753853" cy="1062613"/>
          </a:xfrm>
          <a:prstGeom prst="line">
            <a:avLst/>
          </a:prstGeom>
          <a:ln w="19050">
            <a:solidFill>
              <a:srgbClr val="3875FE"/>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6691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5" grpId="0"/>
      <p:bldP spid="32" grpId="0"/>
      <p:bldP spid="40" grpId="0"/>
      <p:bldP spid="44"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10" name="Content Placeholder 6" descr="Sphere">
                <a:extLst>
                  <a:ext uri="{FF2B5EF4-FFF2-40B4-BE49-F238E27FC236}">
                    <a16:creationId xmlns:a16="http://schemas.microsoft.com/office/drawing/2014/main" id="{D279A175-82A9-90DE-90A5-154FB10DA9EE}"/>
                  </a:ext>
                </a:extLst>
              </p:cNvPr>
              <p:cNvGraphicFramePr>
                <a:graphicFrameLocks/>
              </p:cNvGraphicFramePr>
              <p:nvPr/>
            </p:nvGraphicFramePr>
            <p:xfrm rot="12397666">
              <a:off x="10951766" y="5607594"/>
              <a:ext cx="2320785" cy="2552086"/>
            </p:xfrm>
            <a:graphic>
              <a:graphicData uri="http://schemas.microsoft.com/office/drawing/2017/model3d">
                <am3d:model3d r:embed="rId4">
                  <am3d:spPr>
                    <a:xfrm rot="12397666">
                      <a:off x="0" y="0"/>
                      <a:ext cx="2320785" cy="2552086"/>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5"/>
                  </am3d:raster>
                  <am3d:objViewport viewportSz="408062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Content Placeholder 6" descr="Sphere">
                <a:extLst>
                  <a:ext uri="{FF2B5EF4-FFF2-40B4-BE49-F238E27FC236}">
                    <a16:creationId xmlns:a16="http://schemas.microsoft.com/office/drawing/2014/main" id="{D279A175-82A9-90DE-90A5-154FB10DA9EE}"/>
                  </a:ext>
                </a:extLst>
              </p:cNvPr>
              <p:cNvPicPr>
                <a:picLocks noGrp="1" noRot="1" noChangeAspect="1" noMove="1" noResize="1" noEditPoints="1" noAdjustHandles="1" noChangeArrowheads="1" noChangeShapeType="1" noCrop="1"/>
              </p:cNvPicPr>
              <p:nvPr/>
            </p:nvPicPr>
            <p:blipFill>
              <a:blip r:embed="rId5"/>
              <a:stretch>
                <a:fillRect/>
              </a:stretch>
            </p:blipFill>
            <p:spPr>
              <a:xfrm rot="12397666">
                <a:off x="10951766" y="5607594"/>
                <a:ext cx="2320785" cy="2552086"/>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1" name="Content Placeholder 6" descr="Sphere">
                <a:extLst>
                  <a:ext uri="{FF2B5EF4-FFF2-40B4-BE49-F238E27FC236}">
                    <a16:creationId xmlns:a16="http://schemas.microsoft.com/office/drawing/2014/main" id="{7663197B-6675-245C-02E4-B9C7F8DD39B9}"/>
                  </a:ext>
                </a:extLst>
              </p:cNvPr>
              <p:cNvGraphicFramePr>
                <a:graphicFrameLocks/>
              </p:cNvGraphicFramePr>
              <p:nvPr/>
            </p:nvGraphicFramePr>
            <p:xfrm rot="4349361">
              <a:off x="9479359" y="6247677"/>
              <a:ext cx="2717892" cy="2179204"/>
            </p:xfrm>
            <a:graphic>
              <a:graphicData uri="http://schemas.microsoft.com/office/drawing/2017/model3d">
                <am3d:model3d r:embed="rId4">
                  <am3d:spPr>
                    <a:xfrm rot="4349361">
                      <a:off x="0" y="0"/>
                      <a:ext cx="2717892" cy="2179204"/>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6"/>
                  </am3d:raster>
                  <am3d:objViewport viewportSz="383168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 name="Content Placeholder 6" descr="Sphere">
                <a:extLst>
                  <a:ext uri="{FF2B5EF4-FFF2-40B4-BE49-F238E27FC236}">
                    <a16:creationId xmlns:a16="http://schemas.microsoft.com/office/drawing/2014/main" id="{7663197B-6675-245C-02E4-B9C7F8DD39B9}"/>
                  </a:ext>
                </a:extLst>
              </p:cNvPr>
              <p:cNvPicPr>
                <a:picLocks noGrp="1" noRot="1" noChangeAspect="1" noMove="1" noResize="1" noEditPoints="1" noAdjustHandles="1" noChangeArrowheads="1" noChangeShapeType="1" noCrop="1"/>
              </p:cNvPicPr>
              <p:nvPr/>
            </p:nvPicPr>
            <p:blipFill>
              <a:blip r:embed="rId6"/>
              <a:stretch>
                <a:fillRect/>
              </a:stretch>
            </p:blipFill>
            <p:spPr>
              <a:xfrm rot="4349361">
                <a:off x="9479359" y="6247677"/>
                <a:ext cx="2717892" cy="2179204"/>
              </a:xfrm>
              <a:prstGeom prst="rect">
                <a:avLst/>
              </a:prstGeom>
            </p:spPr>
          </p:pic>
        </mc:Fallback>
      </mc:AlternateContent>
      <p:sp>
        <p:nvSpPr>
          <p:cNvPr id="2" name="Title 1">
            <a:extLst>
              <a:ext uri="{FF2B5EF4-FFF2-40B4-BE49-F238E27FC236}">
                <a16:creationId xmlns:a16="http://schemas.microsoft.com/office/drawing/2014/main" id="{3F69BE26-2742-0322-99D3-B6CB3C49D870}"/>
              </a:ext>
            </a:extLst>
          </p:cNvPr>
          <p:cNvSpPr>
            <a:spLocks noGrp="1"/>
          </p:cNvSpPr>
          <p:nvPr>
            <p:ph type="title"/>
          </p:nvPr>
        </p:nvSpPr>
        <p:spPr>
          <a:xfrm>
            <a:off x="1814084" y="224606"/>
            <a:ext cx="8352943" cy="985732"/>
          </a:xfrm>
        </p:spPr>
        <p:txBody>
          <a:bodyPr>
            <a:normAutofit/>
          </a:bodyPr>
          <a:lstStyle/>
          <a:p>
            <a:r>
              <a:rPr lang="en-GB" dirty="0">
                <a:solidFill>
                  <a:srgbClr val="0064F6"/>
                </a:solidFill>
              </a:rPr>
              <a:t>Explain Designing Safer Environments</a:t>
            </a:r>
          </a:p>
        </p:txBody>
      </p:sp>
      <p:sp>
        <p:nvSpPr>
          <p:cNvPr id="3" name="Content Placeholder 2">
            <a:extLst>
              <a:ext uri="{FF2B5EF4-FFF2-40B4-BE49-F238E27FC236}">
                <a16:creationId xmlns:a16="http://schemas.microsoft.com/office/drawing/2014/main" id="{8A5D2AF6-2F81-5DEE-077D-E2F4F38DD6DA}"/>
              </a:ext>
            </a:extLst>
          </p:cNvPr>
          <p:cNvSpPr>
            <a:spLocks noGrp="1"/>
          </p:cNvSpPr>
          <p:nvPr>
            <p:ph idx="1"/>
          </p:nvPr>
        </p:nvSpPr>
        <p:spPr>
          <a:xfrm>
            <a:off x="1814084" y="1652428"/>
            <a:ext cx="9739830" cy="4208397"/>
          </a:xfrm>
        </p:spPr>
        <p:txBody>
          <a:bodyPr>
            <a:noAutofit/>
          </a:bodyPr>
          <a:lstStyle/>
          <a:p>
            <a:pPr marL="0" indent="0">
              <a:spcBef>
                <a:spcPts val="0"/>
              </a:spcBef>
              <a:buNone/>
            </a:pPr>
            <a:r>
              <a:rPr lang="en-GB" dirty="0"/>
              <a:t>Creating safer healthcare environments is paramount for patient safety. Beyond fulfilling a fundamental responsibility, it directly impacts patient outcomes and experiences. Safe environments foster trust, encouraging active patient engagement and better treatment outcomes. Additionally, they prevent avoidable harm, such as falls or infections, aligning with ethical and regulatory standards. Investing in safety minimises financial costs and enhances organisational reputation and community trust. Ultimately, prioritising safety reflects healthcare providers' commitment to promoting healing and dignity for every patient. </a:t>
            </a:r>
          </a:p>
          <a:p>
            <a:pPr marL="0" indent="0">
              <a:spcBef>
                <a:spcPts val="0"/>
              </a:spcBef>
              <a:buNone/>
            </a:pPr>
            <a:endParaRPr lang="en-GB" dirty="0"/>
          </a:p>
          <a:p>
            <a:pPr marL="0" indent="0">
              <a:spcBef>
                <a:spcPts val="0"/>
              </a:spcBef>
              <a:buNone/>
            </a:pPr>
            <a:r>
              <a:rPr lang="en-GB" dirty="0"/>
              <a:t>Here are the key steps:</a:t>
            </a:r>
          </a:p>
          <a:p>
            <a:pPr marL="0" indent="0">
              <a:spcBef>
                <a:spcPts val="0"/>
              </a:spcBef>
              <a:buNone/>
            </a:pPr>
            <a:endParaRPr lang="en-GB" dirty="0"/>
          </a:p>
          <a:p>
            <a:pPr>
              <a:spcBef>
                <a:spcPts val="0"/>
              </a:spcBef>
            </a:pPr>
            <a:r>
              <a:rPr lang="en-GB" dirty="0"/>
              <a:t>Ligature-Resistant Fixtures and Furniture</a:t>
            </a:r>
          </a:p>
          <a:p>
            <a:pPr>
              <a:spcBef>
                <a:spcPts val="0"/>
              </a:spcBef>
            </a:pPr>
            <a:r>
              <a:rPr lang="en-GB" dirty="0"/>
              <a:t>Clear Lines of Sight</a:t>
            </a:r>
          </a:p>
          <a:p>
            <a:pPr>
              <a:spcBef>
                <a:spcPts val="0"/>
              </a:spcBef>
            </a:pPr>
            <a:r>
              <a:rPr lang="en-GB" dirty="0"/>
              <a:t>Controlled Access</a:t>
            </a:r>
          </a:p>
          <a:p>
            <a:pPr>
              <a:spcBef>
                <a:spcPts val="0"/>
              </a:spcBef>
            </a:pPr>
            <a:r>
              <a:rPr lang="en-GB" dirty="0"/>
              <a:t>Anti-Ligature Hardware</a:t>
            </a:r>
          </a:p>
          <a:p>
            <a:pPr>
              <a:spcBef>
                <a:spcPts val="0"/>
              </a:spcBef>
            </a:pPr>
            <a:r>
              <a:rPr lang="en-GB" dirty="0"/>
              <a:t>Eliminate Ligature-Capable Materials</a:t>
            </a:r>
          </a:p>
          <a:p>
            <a:pPr>
              <a:spcBef>
                <a:spcPts val="0"/>
              </a:spcBef>
            </a:pPr>
            <a:r>
              <a:rPr lang="en-GB" dirty="0"/>
              <a:t>Surveillance Systems</a:t>
            </a:r>
          </a:p>
          <a:p>
            <a:pPr>
              <a:spcBef>
                <a:spcPts val="0"/>
              </a:spcBef>
            </a:pPr>
            <a:r>
              <a:rPr lang="en-GB" dirty="0"/>
              <a:t>Safety Inspections</a:t>
            </a:r>
          </a:p>
          <a:p>
            <a:pPr>
              <a:spcBef>
                <a:spcPts val="0"/>
              </a:spcBef>
            </a:pPr>
            <a:r>
              <a:rPr lang="en-GB" dirty="0"/>
              <a:t>Staff Training</a:t>
            </a:r>
          </a:p>
          <a:p>
            <a:pPr>
              <a:spcBef>
                <a:spcPts val="0"/>
              </a:spcBef>
            </a:pPr>
            <a:r>
              <a:rPr lang="en-GB" dirty="0"/>
              <a:t>Collaborate with Design Professionals</a:t>
            </a:r>
          </a:p>
          <a:p>
            <a:pPr>
              <a:spcBef>
                <a:spcPts val="0"/>
              </a:spcBef>
            </a:pPr>
            <a:r>
              <a:rPr lang="en-GB" dirty="0"/>
              <a:t>Continuous Improvement</a:t>
            </a:r>
          </a:p>
          <a:p>
            <a:pPr marL="0" indent="0">
              <a:spcBef>
                <a:spcPts val="0"/>
              </a:spcBef>
              <a:buNone/>
            </a:pPr>
            <a:endParaRPr lang="en-GB" dirty="0"/>
          </a:p>
          <a:p>
            <a:pPr marL="0" indent="0">
              <a:spcBef>
                <a:spcPts val="0"/>
              </a:spcBef>
              <a:buNone/>
            </a:pPr>
            <a:endParaRPr lang="en-GB" dirty="0"/>
          </a:p>
        </p:txBody>
      </p:sp>
      <p:sp>
        <p:nvSpPr>
          <p:cNvPr id="4" name="Slide Number Placeholder 3">
            <a:extLst>
              <a:ext uri="{FF2B5EF4-FFF2-40B4-BE49-F238E27FC236}">
                <a16:creationId xmlns:a16="http://schemas.microsoft.com/office/drawing/2014/main" id="{07BD2ECC-C089-141C-E1C9-D27D13B64144}"/>
              </a:ext>
            </a:extLst>
          </p:cNvPr>
          <p:cNvSpPr>
            <a:spLocks noGrp="1"/>
          </p:cNvSpPr>
          <p:nvPr>
            <p:ph type="sldNum" sz="quarter" idx="12"/>
          </p:nvPr>
        </p:nvSpPr>
        <p:spPr/>
        <p:txBody>
          <a:bodyPr/>
          <a:lstStyle/>
          <a:p>
            <a:fld id="{A9AD720C-F2E5-4E13-804F-E716681FE4D7}" type="slidenum">
              <a:rPr lang="en-GB" smtClean="0"/>
              <a:pPr/>
              <a:t>11</a:t>
            </a:fld>
            <a:endParaRPr lang="en-GB" dirty="0"/>
          </a:p>
        </p:txBody>
      </p:sp>
      <p:sp>
        <p:nvSpPr>
          <p:cNvPr id="6" name="Rectangle 5">
            <a:extLst>
              <a:ext uri="{FF2B5EF4-FFF2-40B4-BE49-F238E27FC236}">
                <a16:creationId xmlns:a16="http://schemas.microsoft.com/office/drawing/2014/main" id="{87AAF158-2D99-0427-E341-C6B539375A2C}"/>
              </a:ext>
            </a:extLst>
          </p:cNvPr>
          <p:cNvSpPr/>
          <p:nvPr/>
        </p:nvSpPr>
        <p:spPr>
          <a:xfrm rot="5400000">
            <a:off x="-2682383" y="2682380"/>
            <a:ext cx="6858004" cy="1493240"/>
          </a:xfrm>
          <a:prstGeom prst="rect">
            <a:avLst/>
          </a:prstGeom>
          <a:gradFill flip="none" rotWithShape="1">
            <a:gsLst>
              <a:gs pos="100000">
                <a:srgbClr val="225BF6"/>
              </a:gs>
              <a:gs pos="21000">
                <a:srgbClr val="161BFA"/>
              </a:gs>
              <a:gs pos="61000">
                <a:srgbClr val="0B41EE"/>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40D98F5E-1F35-B375-0DA3-B7AC7FC851AC}"/>
              </a:ext>
            </a:extLst>
          </p:cNvPr>
          <p:cNvSpPr/>
          <p:nvPr/>
        </p:nvSpPr>
        <p:spPr>
          <a:xfrm>
            <a:off x="838200" y="472786"/>
            <a:ext cx="122382" cy="103331"/>
          </a:xfrm>
          <a:prstGeom prst="ellipse">
            <a:avLst/>
          </a:prstGeom>
          <a:solidFill>
            <a:schemeClr val="bg1"/>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Content Placeholder 9" descr="Add with solid fill">
            <a:extLst>
              <a:ext uri="{FF2B5EF4-FFF2-40B4-BE49-F238E27FC236}">
                <a16:creationId xmlns:a16="http://schemas.microsoft.com/office/drawing/2014/main" id="{DD55509D-3B8F-0CF8-DD84-E908D603AF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843" y="224606"/>
            <a:ext cx="196514" cy="196514"/>
          </a:xfrm>
          <a:prstGeom prst="rect">
            <a:avLst/>
          </a:prstGeom>
        </p:spPr>
      </p:pic>
      <p:sp>
        <p:nvSpPr>
          <p:cNvPr id="9" name="Oval 8">
            <a:extLst>
              <a:ext uri="{FF2B5EF4-FFF2-40B4-BE49-F238E27FC236}">
                <a16:creationId xmlns:a16="http://schemas.microsoft.com/office/drawing/2014/main" id="{47BD3B60-A19B-E5B9-D052-41838934B2C6}"/>
              </a:ext>
            </a:extLst>
          </p:cNvPr>
          <p:cNvSpPr/>
          <p:nvPr/>
        </p:nvSpPr>
        <p:spPr>
          <a:xfrm>
            <a:off x="419100" y="853848"/>
            <a:ext cx="122382" cy="103331"/>
          </a:xfrm>
          <a:prstGeom prst="ellipse">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m3d="http://schemas.microsoft.com/office/drawing/2017/model3d" Requires="am3d">
          <p:graphicFrame>
            <p:nvGraphicFramePr>
              <p:cNvPr id="12" name="3D Model 11" descr="Curved Cylinder">
                <a:extLst>
                  <a:ext uri="{FF2B5EF4-FFF2-40B4-BE49-F238E27FC236}">
                    <a16:creationId xmlns:a16="http://schemas.microsoft.com/office/drawing/2014/main" id="{7503EB39-E696-7696-2D60-1116405DF9B4}"/>
                  </a:ext>
                </a:extLst>
              </p:cNvPr>
              <p:cNvGraphicFramePr>
                <a:graphicFrameLocks noChangeAspect="1"/>
              </p:cNvGraphicFramePr>
              <p:nvPr/>
            </p:nvGraphicFramePr>
            <p:xfrm rot="11694348">
              <a:off x="10387123" y="-756692"/>
              <a:ext cx="1679082" cy="1930925"/>
            </p:xfrm>
            <a:graphic>
              <a:graphicData uri="http://schemas.microsoft.com/office/drawing/2017/model3d">
                <am3d:model3d r:embed="rId9">
                  <am3d:spPr>
                    <a:xfrm rot="11694348">
                      <a:off x="0" y="0"/>
                      <a:ext cx="1679082" cy="1930925"/>
                    </a:xfrm>
                    <a:prstGeom prst="rect">
                      <a:avLst/>
                    </a:prstGeom>
                  </am3d:spPr>
                  <am3d:camera>
                    <am3d:pos x="0" y="0" z="68607172"/>
                    <am3d:up dx="0" dy="36000000" dz="0"/>
                    <am3d:lookAt x="0" y="0" z="0"/>
                    <am3d:perspective fov="2700000"/>
                  </am3d:camera>
                  <am3d:trans>
                    <am3d:meterPerModelUnit n="7146362" d="1000000"/>
                    <am3d:preTrans dx="11585933" dy="-17998581" dz="1"/>
                    <am3d:scale>
                      <am3d:sx n="1000000" d="1000000"/>
                      <am3d:sy n="1000000" d="1000000"/>
                      <am3d:sz n="1000000" d="1000000"/>
                    </am3d:scale>
                    <am3d:rot ax="-2211050" ay="1351947" az="-961467"/>
                    <am3d:postTrans dx="0" dy="0" dz="0"/>
                  </am3d:trans>
                  <am3d:raster rName="Office3DRenderer" rVer="16.0.8326">
                    <am3d:blip r:embed="rId10"/>
                  </am3d:raster>
                  <am3d:objViewport viewportSz="247249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 name="3D Model 11" descr="Curved Cylinder">
                <a:extLst>
                  <a:ext uri="{FF2B5EF4-FFF2-40B4-BE49-F238E27FC236}">
                    <a16:creationId xmlns:a16="http://schemas.microsoft.com/office/drawing/2014/main" id="{7503EB39-E696-7696-2D60-1116405DF9B4}"/>
                  </a:ext>
                </a:extLst>
              </p:cNvPr>
              <p:cNvPicPr>
                <a:picLocks noGrp="1" noRot="1" noChangeAspect="1" noMove="1" noResize="1" noEditPoints="1" noAdjustHandles="1" noChangeArrowheads="1" noChangeShapeType="1" noCrop="1"/>
              </p:cNvPicPr>
              <p:nvPr/>
            </p:nvPicPr>
            <p:blipFill>
              <a:blip r:embed="rId10"/>
              <a:stretch>
                <a:fillRect/>
              </a:stretch>
            </p:blipFill>
            <p:spPr>
              <a:xfrm rot="11694348">
                <a:off x="10387123" y="-756692"/>
                <a:ext cx="1679082" cy="1930925"/>
              </a:xfrm>
              <a:prstGeom prst="rect">
                <a:avLst/>
              </a:prstGeom>
            </p:spPr>
          </p:pic>
        </mc:Fallback>
      </mc:AlternateContent>
    </p:spTree>
    <p:custDataLst>
      <p:tags r:id="rId1"/>
    </p:custDataLst>
    <p:extLst>
      <p:ext uri="{BB962C8B-B14F-4D97-AF65-F5344CB8AC3E}">
        <p14:creationId xmlns:p14="http://schemas.microsoft.com/office/powerpoint/2010/main" val="2864239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gature Resistant Products from Behavioral Safety | Behavioral Safety  Products | Ligature Resistant">
            <a:extLst>
              <a:ext uri="{FF2B5EF4-FFF2-40B4-BE49-F238E27FC236}">
                <a16:creationId xmlns:a16="http://schemas.microsoft.com/office/drawing/2014/main" id="{080A4FEE-04CF-4760-7508-307D27272E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1924" y="2796560"/>
            <a:ext cx="6779569" cy="38695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m3d="http://schemas.microsoft.com/office/drawing/2017/model3d" Requires="am3d">
          <p:graphicFrame>
            <p:nvGraphicFramePr>
              <p:cNvPr id="9" name="3D Model 8" descr="Curved Cylinder">
                <a:extLst>
                  <a:ext uri="{FF2B5EF4-FFF2-40B4-BE49-F238E27FC236}">
                    <a16:creationId xmlns:a16="http://schemas.microsoft.com/office/drawing/2014/main" id="{882EC3BF-6E79-19DF-3BD7-DD3068FB11C2}"/>
                  </a:ext>
                </a:extLst>
              </p:cNvPr>
              <p:cNvGraphicFramePr>
                <a:graphicFrameLocks noChangeAspect="1"/>
              </p:cNvGraphicFramePr>
              <p:nvPr/>
            </p:nvGraphicFramePr>
            <p:xfrm rot="15947572">
              <a:off x="10404117" y="5081800"/>
              <a:ext cx="2445402" cy="2190327"/>
            </p:xfrm>
            <a:graphic>
              <a:graphicData uri="http://schemas.microsoft.com/office/drawing/2017/model3d">
                <am3d:model3d r:embed="rId5">
                  <am3d:spPr>
                    <a:xfrm rot="15947572">
                      <a:off x="0" y="0"/>
                      <a:ext cx="2445402" cy="2190327"/>
                    </a:xfrm>
                    <a:prstGeom prst="rect">
                      <a:avLst/>
                    </a:prstGeom>
                  </am3d:spPr>
                  <am3d:camera>
                    <am3d:pos x="0" y="0" z="68607172"/>
                    <am3d:up dx="0" dy="36000000" dz="0"/>
                    <am3d:lookAt x="0" y="0" z="0"/>
                    <am3d:perspective fov="2700000"/>
                  </am3d:camera>
                  <am3d:trans>
                    <am3d:meterPerModelUnit n="7146362" d="1000000"/>
                    <am3d:preTrans dx="11585933" dy="-17998581" dz="1"/>
                    <am3d:scale>
                      <am3d:sx n="1000000" d="1000000"/>
                      <am3d:sy n="1000000" d="1000000"/>
                      <am3d:sz n="1000000" d="1000000"/>
                    </am3d:scale>
                    <am3d:rot ax="294520" ay="-131360" az="-11310"/>
                    <am3d:postTrans dx="0" dy="0" dz="0"/>
                  </am3d:trans>
                  <am3d:raster rName="Office3DRenderer" rVer="16.0.8326">
                    <am3d:blip r:embed="rId6"/>
                  </am3d:raster>
                  <am3d:objViewport viewportSz="308539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descr="Curved Cylinder">
                <a:extLst>
                  <a:ext uri="{FF2B5EF4-FFF2-40B4-BE49-F238E27FC236}">
                    <a16:creationId xmlns:a16="http://schemas.microsoft.com/office/drawing/2014/main" id="{882EC3BF-6E79-19DF-3BD7-DD3068FB11C2}"/>
                  </a:ext>
                </a:extLst>
              </p:cNvPr>
              <p:cNvPicPr>
                <a:picLocks noGrp="1" noRot="1" noChangeAspect="1" noMove="1" noResize="1" noEditPoints="1" noAdjustHandles="1" noChangeArrowheads="1" noChangeShapeType="1" noCrop="1"/>
              </p:cNvPicPr>
              <p:nvPr/>
            </p:nvPicPr>
            <p:blipFill>
              <a:blip r:embed="rId6"/>
              <a:stretch>
                <a:fillRect/>
              </a:stretch>
            </p:blipFill>
            <p:spPr>
              <a:xfrm rot="15947572">
                <a:off x="10404117" y="5081800"/>
                <a:ext cx="2445402" cy="2190327"/>
              </a:xfrm>
              <a:prstGeom prst="rect">
                <a:avLst/>
              </a:prstGeom>
            </p:spPr>
          </p:pic>
        </mc:Fallback>
      </mc:AlternateContent>
      <p:sp>
        <p:nvSpPr>
          <p:cNvPr id="3" name="Content Placeholder 2">
            <a:extLst>
              <a:ext uri="{FF2B5EF4-FFF2-40B4-BE49-F238E27FC236}">
                <a16:creationId xmlns:a16="http://schemas.microsoft.com/office/drawing/2014/main" id="{9C5E711C-80EA-0F4F-037F-0277CE5132B0}"/>
              </a:ext>
            </a:extLst>
          </p:cNvPr>
          <p:cNvSpPr>
            <a:spLocks noGrp="1"/>
          </p:cNvSpPr>
          <p:nvPr>
            <p:ph idx="1"/>
          </p:nvPr>
        </p:nvSpPr>
        <p:spPr>
          <a:xfrm>
            <a:off x="425771" y="2271010"/>
            <a:ext cx="11011876" cy="365125"/>
          </a:xfrm>
        </p:spPr>
        <p:txBody>
          <a:bodyPr>
            <a:noAutofit/>
          </a:bodyPr>
          <a:lstStyle/>
          <a:p>
            <a:pPr marL="0" indent="0">
              <a:spcBef>
                <a:spcPts val="0"/>
              </a:spcBef>
              <a:buNone/>
            </a:pPr>
            <a:r>
              <a:rPr lang="en-GB" dirty="0"/>
              <a:t>Click on the points in the image below to reveal their safer environment design.</a:t>
            </a:r>
          </a:p>
          <a:p>
            <a:pPr marL="0" indent="0">
              <a:spcBef>
                <a:spcPts val="0"/>
              </a:spcBef>
              <a:buNone/>
            </a:pPr>
            <a:endParaRPr lang="en-GB" dirty="0"/>
          </a:p>
        </p:txBody>
      </p:sp>
      <p:sp>
        <p:nvSpPr>
          <p:cNvPr id="4" name="Slide Number Placeholder 3">
            <a:extLst>
              <a:ext uri="{FF2B5EF4-FFF2-40B4-BE49-F238E27FC236}">
                <a16:creationId xmlns:a16="http://schemas.microsoft.com/office/drawing/2014/main" id="{7245A459-F66E-7F36-E630-BF9018924CC6}"/>
              </a:ext>
            </a:extLst>
          </p:cNvPr>
          <p:cNvSpPr>
            <a:spLocks noGrp="1"/>
          </p:cNvSpPr>
          <p:nvPr>
            <p:ph type="sldNum" sz="quarter" idx="12"/>
          </p:nvPr>
        </p:nvSpPr>
        <p:spPr/>
        <p:txBody>
          <a:bodyPr/>
          <a:lstStyle/>
          <a:p>
            <a:fld id="{A9AD720C-F2E5-4E13-804F-E716681FE4D7}" type="slidenum">
              <a:rPr lang="en-GB" smtClean="0"/>
              <a:pPr/>
              <a:t>12</a:t>
            </a:fld>
            <a:endParaRPr lang="en-GB" dirty="0"/>
          </a:p>
        </p:txBody>
      </p:sp>
      <p:sp>
        <p:nvSpPr>
          <p:cNvPr id="5" name="Rectangle 4">
            <a:extLst>
              <a:ext uri="{FF2B5EF4-FFF2-40B4-BE49-F238E27FC236}">
                <a16:creationId xmlns:a16="http://schemas.microsoft.com/office/drawing/2014/main" id="{D76A23D3-A74C-E784-C5CA-80F1BAC3E354}"/>
              </a:ext>
            </a:extLst>
          </p:cNvPr>
          <p:cNvSpPr>
            <a:spLocks/>
          </p:cNvSpPr>
          <p:nvPr/>
        </p:nvSpPr>
        <p:spPr>
          <a:xfrm>
            <a:off x="0" y="-1"/>
            <a:ext cx="12192000" cy="1980787"/>
          </a:xfrm>
          <a:prstGeom prst="rect">
            <a:avLst/>
          </a:prstGeom>
          <a:gradFill flip="none" rotWithShape="1">
            <a:gsLst>
              <a:gs pos="100000">
                <a:srgbClr val="225BF6"/>
              </a:gs>
              <a:gs pos="21000">
                <a:srgbClr val="161BFA"/>
              </a:gs>
              <a:gs pos="61000">
                <a:srgbClr val="0B41EE"/>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DA4754B2-29F1-8726-518C-DF254FDE9D84}"/>
              </a:ext>
            </a:extLst>
          </p:cNvPr>
          <p:cNvSpPr/>
          <p:nvPr/>
        </p:nvSpPr>
        <p:spPr>
          <a:xfrm>
            <a:off x="838200" y="472786"/>
            <a:ext cx="122382" cy="83013"/>
          </a:xfrm>
          <a:prstGeom prst="ellipse">
            <a:avLst/>
          </a:prstGeom>
          <a:solidFill>
            <a:schemeClr val="bg1"/>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ontent Placeholder 9" descr="Add with solid fill">
            <a:extLst>
              <a:ext uri="{FF2B5EF4-FFF2-40B4-BE49-F238E27FC236}">
                <a16:creationId xmlns:a16="http://schemas.microsoft.com/office/drawing/2014/main" id="{6ED71DA6-2CB4-66DD-838C-760A9BF3B6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843" y="224606"/>
            <a:ext cx="196514" cy="157874"/>
          </a:xfrm>
          <a:prstGeom prst="rect">
            <a:avLst/>
          </a:prstGeom>
        </p:spPr>
      </p:pic>
      <p:sp>
        <p:nvSpPr>
          <p:cNvPr id="8" name="Oval 7">
            <a:extLst>
              <a:ext uri="{FF2B5EF4-FFF2-40B4-BE49-F238E27FC236}">
                <a16:creationId xmlns:a16="http://schemas.microsoft.com/office/drawing/2014/main" id="{156B1A48-270B-00C3-377C-7DAF41975266}"/>
              </a:ext>
            </a:extLst>
          </p:cNvPr>
          <p:cNvSpPr/>
          <p:nvPr/>
        </p:nvSpPr>
        <p:spPr>
          <a:xfrm>
            <a:off x="425771" y="749546"/>
            <a:ext cx="122382" cy="83013"/>
          </a:xfrm>
          <a:prstGeom prst="ellipse">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8558BF0-82E3-43D3-21DA-4A23D3963BB4}"/>
              </a:ext>
            </a:extLst>
          </p:cNvPr>
          <p:cNvSpPr>
            <a:spLocks noGrp="1"/>
          </p:cNvSpPr>
          <p:nvPr>
            <p:ph type="title"/>
          </p:nvPr>
        </p:nvSpPr>
        <p:spPr>
          <a:xfrm>
            <a:off x="4832020" y="597260"/>
            <a:ext cx="7046303" cy="786264"/>
          </a:xfrm>
        </p:spPr>
        <p:txBody>
          <a:bodyPr/>
          <a:lstStyle/>
          <a:p>
            <a:r>
              <a:rPr lang="en-GB" dirty="0">
                <a:solidFill>
                  <a:schemeClr val="bg1"/>
                </a:solidFill>
              </a:rPr>
              <a:t>Explain Designing Safer Environments</a:t>
            </a:r>
          </a:p>
        </p:txBody>
      </p:sp>
      <p:sp>
        <p:nvSpPr>
          <p:cNvPr id="11" name="Oval 10">
            <a:extLst>
              <a:ext uri="{FF2B5EF4-FFF2-40B4-BE49-F238E27FC236}">
                <a16:creationId xmlns:a16="http://schemas.microsoft.com/office/drawing/2014/main" id="{48735DFD-6314-9632-A86A-BA168CF71E19}"/>
              </a:ext>
            </a:extLst>
          </p:cNvPr>
          <p:cNvSpPr/>
          <p:nvPr/>
        </p:nvSpPr>
        <p:spPr>
          <a:xfrm>
            <a:off x="5247556" y="3220360"/>
            <a:ext cx="286637" cy="273077"/>
          </a:xfrm>
          <a:prstGeom prst="ellipse">
            <a:avLst/>
          </a:prstGeom>
          <a:gradFill>
            <a:gsLst>
              <a:gs pos="0">
                <a:srgbClr val="0B41EE"/>
              </a:gs>
              <a:gs pos="74000">
                <a:srgbClr val="0064F6"/>
              </a:gs>
              <a:gs pos="83000">
                <a:srgbClr val="0064F6"/>
              </a:gs>
              <a:gs pos="100000">
                <a:srgbClr val="3875F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3EDEBA71-B7F7-F372-1708-453892B569C4}"/>
              </a:ext>
            </a:extLst>
          </p:cNvPr>
          <p:cNvSpPr/>
          <p:nvPr/>
        </p:nvSpPr>
        <p:spPr>
          <a:xfrm>
            <a:off x="3141623" y="4110157"/>
            <a:ext cx="286637" cy="273077"/>
          </a:xfrm>
          <a:prstGeom prst="ellipse">
            <a:avLst/>
          </a:prstGeom>
          <a:gradFill>
            <a:gsLst>
              <a:gs pos="0">
                <a:srgbClr val="0B41EE"/>
              </a:gs>
              <a:gs pos="74000">
                <a:srgbClr val="0064F6"/>
              </a:gs>
              <a:gs pos="83000">
                <a:srgbClr val="0064F6"/>
              </a:gs>
              <a:gs pos="100000">
                <a:srgbClr val="3875F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CE50A3A5-B49A-5C4D-8A41-F3F077C78BC4}"/>
              </a:ext>
            </a:extLst>
          </p:cNvPr>
          <p:cNvSpPr/>
          <p:nvPr/>
        </p:nvSpPr>
        <p:spPr>
          <a:xfrm>
            <a:off x="4093497" y="5636020"/>
            <a:ext cx="286637" cy="273077"/>
          </a:xfrm>
          <a:prstGeom prst="ellipse">
            <a:avLst/>
          </a:prstGeom>
          <a:gradFill>
            <a:gsLst>
              <a:gs pos="0">
                <a:srgbClr val="0B41EE"/>
              </a:gs>
              <a:gs pos="74000">
                <a:srgbClr val="0064F6"/>
              </a:gs>
              <a:gs pos="83000">
                <a:srgbClr val="0064F6"/>
              </a:gs>
              <a:gs pos="100000">
                <a:srgbClr val="3875F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1EB40059-95A9-231F-C320-15615C480B6A}"/>
              </a:ext>
            </a:extLst>
          </p:cNvPr>
          <p:cNvSpPr/>
          <p:nvPr/>
        </p:nvSpPr>
        <p:spPr>
          <a:xfrm>
            <a:off x="7363692" y="3620135"/>
            <a:ext cx="286637" cy="273077"/>
          </a:xfrm>
          <a:prstGeom prst="ellipse">
            <a:avLst/>
          </a:prstGeom>
          <a:gradFill>
            <a:gsLst>
              <a:gs pos="0">
                <a:srgbClr val="0B41EE"/>
              </a:gs>
              <a:gs pos="74000">
                <a:srgbClr val="0064F6"/>
              </a:gs>
              <a:gs pos="83000">
                <a:srgbClr val="0064F6"/>
              </a:gs>
              <a:gs pos="100000">
                <a:srgbClr val="3875F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C384DA36-7780-71B4-4A48-5F01B7E871C5}"/>
              </a:ext>
            </a:extLst>
          </p:cNvPr>
          <p:cNvSpPr/>
          <p:nvPr/>
        </p:nvSpPr>
        <p:spPr>
          <a:xfrm>
            <a:off x="8323963" y="4635059"/>
            <a:ext cx="286637" cy="273077"/>
          </a:xfrm>
          <a:prstGeom prst="ellipse">
            <a:avLst/>
          </a:prstGeom>
          <a:gradFill>
            <a:gsLst>
              <a:gs pos="0">
                <a:srgbClr val="0B41EE"/>
              </a:gs>
              <a:gs pos="74000">
                <a:srgbClr val="0064F6"/>
              </a:gs>
              <a:gs pos="83000">
                <a:srgbClr val="0064F6"/>
              </a:gs>
              <a:gs pos="100000">
                <a:srgbClr val="3875F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870ACED5-E77C-A7C5-1441-E8EA384D75E2}"/>
              </a:ext>
            </a:extLst>
          </p:cNvPr>
          <p:cNvSpPr/>
          <p:nvPr/>
        </p:nvSpPr>
        <p:spPr>
          <a:xfrm>
            <a:off x="5692168" y="5171555"/>
            <a:ext cx="286637" cy="273077"/>
          </a:xfrm>
          <a:prstGeom prst="ellipse">
            <a:avLst/>
          </a:prstGeom>
          <a:gradFill>
            <a:gsLst>
              <a:gs pos="0">
                <a:srgbClr val="0B41EE"/>
              </a:gs>
              <a:gs pos="74000">
                <a:srgbClr val="0064F6"/>
              </a:gs>
              <a:gs pos="83000">
                <a:srgbClr val="0064F6"/>
              </a:gs>
              <a:gs pos="100000">
                <a:srgbClr val="3875F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Content Placeholder 2">
            <a:extLst>
              <a:ext uri="{FF2B5EF4-FFF2-40B4-BE49-F238E27FC236}">
                <a16:creationId xmlns:a16="http://schemas.microsoft.com/office/drawing/2014/main" id="{BD17F79F-9FAB-E0E1-FDA5-2FA4B920BFCD}"/>
              </a:ext>
            </a:extLst>
          </p:cNvPr>
          <p:cNvSpPr txBox="1">
            <a:spLocks/>
          </p:cNvSpPr>
          <p:nvPr/>
        </p:nvSpPr>
        <p:spPr>
          <a:xfrm>
            <a:off x="3402314" y="3894219"/>
            <a:ext cx="1955639" cy="2829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dirty="0">
                <a:solidFill>
                  <a:srgbClr val="0064F6"/>
                </a:solidFill>
              </a:rPr>
              <a:t>Ligature Resistant Towel Hooks</a:t>
            </a:r>
          </a:p>
          <a:p>
            <a:pPr marL="0" indent="0">
              <a:spcBef>
                <a:spcPts val="0"/>
              </a:spcBef>
              <a:buFont typeface="Arial" panose="020B0604020202020204" pitchFamily="34" charset="0"/>
              <a:buNone/>
            </a:pPr>
            <a:endParaRPr lang="en-GB" dirty="0"/>
          </a:p>
        </p:txBody>
      </p:sp>
      <p:sp>
        <p:nvSpPr>
          <p:cNvPr id="28" name="Content Placeholder 2">
            <a:extLst>
              <a:ext uri="{FF2B5EF4-FFF2-40B4-BE49-F238E27FC236}">
                <a16:creationId xmlns:a16="http://schemas.microsoft.com/office/drawing/2014/main" id="{A09E3856-A79F-AA82-4739-42EAEBA5B08A}"/>
              </a:ext>
            </a:extLst>
          </p:cNvPr>
          <p:cNvSpPr txBox="1">
            <a:spLocks/>
          </p:cNvSpPr>
          <p:nvPr/>
        </p:nvSpPr>
        <p:spPr>
          <a:xfrm>
            <a:off x="8009000" y="5099821"/>
            <a:ext cx="1529557"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dirty="0">
                <a:solidFill>
                  <a:srgbClr val="0064F6"/>
                </a:solidFill>
              </a:rPr>
              <a:t>Ligature Resistant Grab Bar</a:t>
            </a:r>
          </a:p>
          <a:p>
            <a:pPr marL="0" indent="0">
              <a:spcBef>
                <a:spcPts val="0"/>
              </a:spcBef>
              <a:buFont typeface="Arial" panose="020B0604020202020204" pitchFamily="34" charset="0"/>
              <a:buNone/>
            </a:pPr>
            <a:endParaRPr lang="en-GB" dirty="0"/>
          </a:p>
        </p:txBody>
      </p:sp>
      <p:sp>
        <p:nvSpPr>
          <p:cNvPr id="29" name="Content Placeholder 2">
            <a:extLst>
              <a:ext uri="{FF2B5EF4-FFF2-40B4-BE49-F238E27FC236}">
                <a16:creationId xmlns:a16="http://schemas.microsoft.com/office/drawing/2014/main" id="{8A3DBF67-7254-4CEB-D879-E5F4A97078D1}"/>
              </a:ext>
            </a:extLst>
          </p:cNvPr>
          <p:cNvSpPr txBox="1">
            <a:spLocks/>
          </p:cNvSpPr>
          <p:nvPr/>
        </p:nvSpPr>
        <p:spPr>
          <a:xfrm>
            <a:off x="4556373" y="2867000"/>
            <a:ext cx="1955639" cy="2829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dirty="0">
                <a:solidFill>
                  <a:srgbClr val="0064F6"/>
                </a:solidFill>
              </a:rPr>
              <a:t>Shatter Proof Mirror</a:t>
            </a:r>
          </a:p>
          <a:p>
            <a:pPr marL="0" indent="0">
              <a:spcBef>
                <a:spcPts val="0"/>
              </a:spcBef>
              <a:buFont typeface="Arial" panose="020B0604020202020204" pitchFamily="34" charset="0"/>
              <a:buNone/>
            </a:pPr>
            <a:endParaRPr lang="en-GB" dirty="0"/>
          </a:p>
        </p:txBody>
      </p:sp>
      <p:sp>
        <p:nvSpPr>
          <p:cNvPr id="30" name="Content Placeholder 2">
            <a:extLst>
              <a:ext uri="{FF2B5EF4-FFF2-40B4-BE49-F238E27FC236}">
                <a16:creationId xmlns:a16="http://schemas.microsoft.com/office/drawing/2014/main" id="{11AAD84B-5CF3-2155-A8B0-2CA9BF3043BC}"/>
              </a:ext>
            </a:extLst>
          </p:cNvPr>
          <p:cNvSpPr txBox="1">
            <a:spLocks/>
          </p:cNvSpPr>
          <p:nvPr/>
        </p:nvSpPr>
        <p:spPr>
          <a:xfrm>
            <a:off x="4093497" y="6035502"/>
            <a:ext cx="1955639" cy="2829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dirty="0">
                <a:solidFill>
                  <a:srgbClr val="0064F6"/>
                </a:solidFill>
              </a:rPr>
              <a:t>Ligature Resistant Toilet</a:t>
            </a:r>
          </a:p>
          <a:p>
            <a:pPr marL="0" indent="0">
              <a:spcBef>
                <a:spcPts val="0"/>
              </a:spcBef>
              <a:buFont typeface="Arial" panose="020B0604020202020204" pitchFamily="34" charset="0"/>
              <a:buNone/>
            </a:pPr>
            <a:endParaRPr lang="en-GB" dirty="0"/>
          </a:p>
        </p:txBody>
      </p:sp>
      <p:sp>
        <p:nvSpPr>
          <p:cNvPr id="31" name="Content Placeholder 2">
            <a:extLst>
              <a:ext uri="{FF2B5EF4-FFF2-40B4-BE49-F238E27FC236}">
                <a16:creationId xmlns:a16="http://schemas.microsoft.com/office/drawing/2014/main" id="{E1C1E51A-8400-D1F7-33A2-B6E1ABF9C09A}"/>
              </a:ext>
            </a:extLst>
          </p:cNvPr>
          <p:cNvSpPr txBox="1">
            <a:spLocks/>
          </p:cNvSpPr>
          <p:nvPr/>
        </p:nvSpPr>
        <p:spPr>
          <a:xfrm>
            <a:off x="5815143" y="5140922"/>
            <a:ext cx="1387950" cy="2829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dirty="0">
                <a:solidFill>
                  <a:srgbClr val="0064F6"/>
                </a:solidFill>
              </a:rPr>
              <a:t>Ligature Resistant Sink</a:t>
            </a:r>
          </a:p>
          <a:p>
            <a:pPr marL="0" indent="0">
              <a:spcBef>
                <a:spcPts val="0"/>
              </a:spcBef>
              <a:buFont typeface="Arial" panose="020B0604020202020204" pitchFamily="34" charset="0"/>
              <a:buNone/>
            </a:pPr>
            <a:endParaRPr lang="en-GB" dirty="0"/>
          </a:p>
        </p:txBody>
      </p:sp>
      <p:sp>
        <p:nvSpPr>
          <p:cNvPr id="32" name="Content Placeholder 2">
            <a:extLst>
              <a:ext uri="{FF2B5EF4-FFF2-40B4-BE49-F238E27FC236}">
                <a16:creationId xmlns:a16="http://schemas.microsoft.com/office/drawing/2014/main" id="{1EACB6D7-CD83-10D8-C1C3-B4291D99BDB3}"/>
              </a:ext>
            </a:extLst>
          </p:cNvPr>
          <p:cNvSpPr txBox="1">
            <a:spLocks/>
          </p:cNvSpPr>
          <p:nvPr/>
        </p:nvSpPr>
        <p:spPr>
          <a:xfrm>
            <a:off x="7396005" y="3120055"/>
            <a:ext cx="2142552" cy="2829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dirty="0">
                <a:solidFill>
                  <a:srgbClr val="0064F6"/>
                </a:solidFill>
              </a:rPr>
              <a:t>Ligature Resistant Shower</a:t>
            </a:r>
          </a:p>
          <a:p>
            <a:pPr marL="0" indent="0">
              <a:spcBef>
                <a:spcPts val="0"/>
              </a:spcBef>
              <a:buFont typeface="Arial" panose="020B0604020202020204" pitchFamily="34" charset="0"/>
              <a:buNone/>
            </a:pPr>
            <a:endParaRPr lang="en-GB" dirty="0"/>
          </a:p>
        </p:txBody>
      </p:sp>
    </p:spTree>
    <p:custDataLst>
      <p:tags r:id="rId1"/>
    </p:custDataLst>
    <p:extLst>
      <p:ext uri="{BB962C8B-B14F-4D97-AF65-F5344CB8AC3E}">
        <p14:creationId xmlns:p14="http://schemas.microsoft.com/office/powerpoint/2010/main" val="405422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childTnLst>
        </p:cTn>
      </p:par>
    </p:tnLst>
    <p:bldLst>
      <p:bldP spid="11" grpId="0" animBg="1"/>
      <p:bldP spid="12" grpId="0" animBg="1"/>
      <p:bldP spid="13" grpId="0" animBg="1"/>
      <p:bldP spid="14" grpId="0" animBg="1"/>
      <p:bldP spid="23" grpId="0" animBg="1"/>
      <p:bldP spid="24" grpId="0" animBg="1"/>
      <p:bldP spid="25" grpId="0"/>
      <p:bldP spid="28"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2E8C383-F56E-BCBA-4AB5-89716A7783BF}"/>
              </a:ext>
            </a:extLst>
          </p:cNvPr>
          <p:cNvPicPr>
            <a:picLocks noChangeAspect="1"/>
          </p:cNvPicPr>
          <p:nvPr/>
        </p:nvPicPr>
        <p:blipFill>
          <a:blip r:embed="rId4">
            <a:extLst>
              <a:ext uri="{28A0092B-C50C-407E-A947-70E740481C1C}">
                <a14:useLocalDpi xmlns:a14="http://schemas.microsoft.com/office/drawing/2010/main" val="0"/>
              </a:ext>
            </a:extLst>
          </a:blip>
          <a:srcRect t="7572" b="757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09E2D5-BCF0-1FE3-E79B-7CCB16929705}"/>
              </a:ext>
            </a:extLst>
          </p:cNvPr>
          <p:cNvSpPr>
            <a:spLocks noGrp="1"/>
          </p:cNvSpPr>
          <p:nvPr>
            <p:ph type="title"/>
          </p:nvPr>
        </p:nvSpPr>
        <p:spPr>
          <a:xfrm>
            <a:off x="462762" y="2396971"/>
            <a:ext cx="4384445" cy="2095235"/>
          </a:xfrm>
        </p:spPr>
        <p:txBody>
          <a:bodyPr vert="horz" lIns="91440" tIns="45720" rIns="91440" bIns="45720" rtlCol="0" anchor="b">
            <a:normAutofit/>
          </a:bodyPr>
          <a:lstStyle/>
          <a:p>
            <a:pPr>
              <a:spcAft>
                <a:spcPts val="800"/>
              </a:spcAft>
            </a:pPr>
            <a:r>
              <a:rPr lang="en-GB" b="1" i="0" dirty="0">
                <a:effectLst/>
              </a:rPr>
              <a:t>Module 3: </a:t>
            </a:r>
            <a:br>
              <a:rPr lang="en-GB" b="1" i="0" dirty="0">
                <a:effectLst/>
              </a:rPr>
            </a:br>
            <a:r>
              <a:rPr lang="en-US" u="none" baseline="0" dirty="0">
                <a:ea typeface="Calibri Light" panose="020F0302020204030204" pitchFamily="34" charset="0"/>
                <a:cs typeface="Calibri Light" panose="020F0302020204030204" pitchFamily="34" charset="0"/>
              </a:rPr>
              <a:t>Preventative Measures And Interventions</a:t>
            </a:r>
            <a:endParaRPr lang="en-GB" b="1" i="0" dirty="0">
              <a:effectLst/>
              <a:ea typeface="Calibri Light" panose="020F0302020204030204" pitchFamily="34" charset="0"/>
              <a:cs typeface="Calibri Light" panose="020F0302020204030204" pitchFamily="34" charset="0"/>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8C0824BB-B7FD-603A-F0BA-FE7450D65790}"/>
              </a:ext>
            </a:extLst>
          </p:cNvPr>
          <p:cNvSpPr/>
          <p:nvPr/>
        </p:nvSpPr>
        <p:spPr>
          <a:xfrm>
            <a:off x="342900" y="566479"/>
            <a:ext cx="1009650" cy="260223"/>
          </a:xfrm>
          <a:prstGeom prst="roundRect">
            <a:avLst/>
          </a:prstGeom>
          <a:gradFill flip="none" rotWithShape="1">
            <a:gsLst>
              <a:gs pos="0">
                <a:srgbClr val="161BFA"/>
              </a:gs>
              <a:gs pos="50000">
                <a:srgbClr val="0B41EE"/>
              </a:gs>
              <a:gs pos="100000">
                <a:srgbClr val="3875FE"/>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00D48CB3-42E6-803A-27F9-203C6244B822}"/>
              </a:ext>
            </a:extLst>
          </p:cNvPr>
          <p:cNvSpPr>
            <a:spLocks noGrp="1"/>
          </p:cNvSpPr>
          <p:nvPr>
            <p:ph type="sldNum" sz="quarter" idx="12"/>
          </p:nvPr>
        </p:nvSpPr>
        <p:spPr/>
        <p:txBody>
          <a:bodyPr/>
          <a:lstStyle/>
          <a:p>
            <a:fld id="{A9AD720C-F2E5-4E13-804F-E716681FE4D7}" type="slidenum">
              <a:rPr lang="en-GB" smtClean="0"/>
              <a:t>13</a:t>
            </a:fld>
            <a:endParaRPr lang="en-GB"/>
          </a:p>
        </p:txBody>
      </p:sp>
    </p:spTree>
    <p:custDataLst>
      <p:tags r:id="rId1"/>
    </p:custDataLst>
    <p:extLst>
      <p:ext uri="{BB962C8B-B14F-4D97-AF65-F5344CB8AC3E}">
        <p14:creationId xmlns:p14="http://schemas.microsoft.com/office/powerpoint/2010/main" val="107955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10" name="Content Placeholder 6" descr="Sphere">
                <a:extLst>
                  <a:ext uri="{FF2B5EF4-FFF2-40B4-BE49-F238E27FC236}">
                    <a16:creationId xmlns:a16="http://schemas.microsoft.com/office/drawing/2014/main" id="{D279A175-82A9-90DE-90A5-154FB10DA9EE}"/>
                  </a:ext>
                </a:extLst>
              </p:cNvPr>
              <p:cNvGraphicFramePr>
                <a:graphicFrameLocks/>
              </p:cNvGraphicFramePr>
              <p:nvPr/>
            </p:nvGraphicFramePr>
            <p:xfrm rot="12397666">
              <a:off x="10615863" y="5581957"/>
              <a:ext cx="2320785" cy="2552086"/>
            </p:xfrm>
            <a:graphic>
              <a:graphicData uri="http://schemas.microsoft.com/office/drawing/2017/model3d">
                <am3d:model3d r:embed="rId4">
                  <am3d:spPr>
                    <a:xfrm rot="12397666">
                      <a:off x="0" y="0"/>
                      <a:ext cx="2320785" cy="2552086"/>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5"/>
                  </am3d:raster>
                  <am3d:objViewport viewportSz="408062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Content Placeholder 6" descr="Sphere">
                <a:extLst>
                  <a:ext uri="{FF2B5EF4-FFF2-40B4-BE49-F238E27FC236}">
                    <a16:creationId xmlns:a16="http://schemas.microsoft.com/office/drawing/2014/main" id="{D279A175-82A9-90DE-90A5-154FB10DA9EE}"/>
                  </a:ext>
                </a:extLst>
              </p:cNvPr>
              <p:cNvPicPr>
                <a:picLocks noGrp="1" noRot="1" noChangeAspect="1" noMove="1" noResize="1" noEditPoints="1" noAdjustHandles="1" noChangeArrowheads="1" noChangeShapeType="1" noCrop="1"/>
              </p:cNvPicPr>
              <p:nvPr/>
            </p:nvPicPr>
            <p:blipFill>
              <a:blip r:embed="rId5"/>
              <a:stretch>
                <a:fillRect/>
              </a:stretch>
            </p:blipFill>
            <p:spPr>
              <a:xfrm rot="12397666">
                <a:off x="10615863" y="5581957"/>
                <a:ext cx="2320785" cy="2552086"/>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1" name="Content Placeholder 6" descr="Sphere">
                <a:extLst>
                  <a:ext uri="{FF2B5EF4-FFF2-40B4-BE49-F238E27FC236}">
                    <a16:creationId xmlns:a16="http://schemas.microsoft.com/office/drawing/2014/main" id="{7663197B-6675-245C-02E4-B9C7F8DD39B9}"/>
                  </a:ext>
                </a:extLst>
              </p:cNvPr>
              <p:cNvGraphicFramePr>
                <a:graphicFrameLocks/>
              </p:cNvGraphicFramePr>
              <p:nvPr/>
            </p:nvGraphicFramePr>
            <p:xfrm rot="4349361">
              <a:off x="9143456" y="6222040"/>
              <a:ext cx="2717892" cy="2179204"/>
            </p:xfrm>
            <a:graphic>
              <a:graphicData uri="http://schemas.microsoft.com/office/drawing/2017/model3d">
                <am3d:model3d r:embed="rId4">
                  <am3d:spPr>
                    <a:xfrm rot="4349361">
                      <a:off x="0" y="0"/>
                      <a:ext cx="2717892" cy="2179204"/>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6"/>
                  </am3d:raster>
                  <am3d:objViewport viewportSz="383168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 name="Content Placeholder 6" descr="Sphere">
                <a:extLst>
                  <a:ext uri="{FF2B5EF4-FFF2-40B4-BE49-F238E27FC236}">
                    <a16:creationId xmlns:a16="http://schemas.microsoft.com/office/drawing/2014/main" id="{7663197B-6675-245C-02E4-B9C7F8DD39B9}"/>
                  </a:ext>
                </a:extLst>
              </p:cNvPr>
              <p:cNvPicPr>
                <a:picLocks noGrp="1" noRot="1" noChangeAspect="1" noMove="1" noResize="1" noEditPoints="1" noAdjustHandles="1" noChangeArrowheads="1" noChangeShapeType="1" noCrop="1"/>
              </p:cNvPicPr>
              <p:nvPr/>
            </p:nvPicPr>
            <p:blipFill>
              <a:blip r:embed="rId6"/>
              <a:stretch>
                <a:fillRect/>
              </a:stretch>
            </p:blipFill>
            <p:spPr>
              <a:xfrm rot="4349361">
                <a:off x="9143456" y="6222040"/>
                <a:ext cx="2717892" cy="2179204"/>
              </a:xfrm>
              <a:prstGeom prst="rect">
                <a:avLst/>
              </a:prstGeom>
            </p:spPr>
          </p:pic>
        </mc:Fallback>
      </mc:AlternateContent>
      <p:sp>
        <p:nvSpPr>
          <p:cNvPr id="2" name="Title 1">
            <a:extLst>
              <a:ext uri="{FF2B5EF4-FFF2-40B4-BE49-F238E27FC236}">
                <a16:creationId xmlns:a16="http://schemas.microsoft.com/office/drawing/2014/main" id="{3F69BE26-2742-0322-99D3-B6CB3C49D870}"/>
              </a:ext>
            </a:extLst>
          </p:cNvPr>
          <p:cNvSpPr>
            <a:spLocks noGrp="1"/>
          </p:cNvSpPr>
          <p:nvPr>
            <p:ph type="title"/>
          </p:nvPr>
        </p:nvSpPr>
        <p:spPr>
          <a:xfrm>
            <a:off x="1814084" y="224606"/>
            <a:ext cx="8352943" cy="983425"/>
          </a:xfrm>
        </p:spPr>
        <p:txBody>
          <a:bodyPr>
            <a:normAutofit fontScale="90000"/>
          </a:bodyPr>
          <a:lstStyle/>
          <a:p>
            <a:r>
              <a:rPr lang="en-GB" sz="4000" dirty="0">
                <a:solidFill>
                  <a:srgbClr val="0064F6"/>
                </a:solidFill>
              </a:rPr>
              <a:t>Implementing Immediate Responses To Ligature Risks</a:t>
            </a:r>
          </a:p>
        </p:txBody>
      </p:sp>
      <p:sp>
        <p:nvSpPr>
          <p:cNvPr id="3" name="Content Placeholder 2">
            <a:extLst>
              <a:ext uri="{FF2B5EF4-FFF2-40B4-BE49-F238E27FC236}">
                <a16:creationId xmlns:a16="http://schemas.microsoft.com/office/drawing/2014/main" id="{8A5D2AF6-2F81-5DEE-077D-E2F4F38DD6DA}"/>
              </a:ext>
            </a:extLst>
          </p:cNvPr>
          <p:cNvSpPr>
            <a:spLocks noGrp="1"/>
          </p:cNvSpPr>
          <p:nvPr>
            <p:ph idx="1"/>
          </p:nvPr>
        </p:nvSpPr>
        <p:spPr>
          <a:xfrm>
            <a:off x="1814084" y="1432536"/>
            <a:ext cx="9615916" cy="4998648"/>
          </a:xfrm>
        </p:spPr>
        <p:txBody>
          <a:bodyPr>
            <a:noAutofit/>
          </a:bodyPr>
          <a:lstStyle/>
          <a:p>
            <a:pPr marL="0" indent="0">
              <a:spcBef>
                <a:spcPts val="0"/>
              </a:spcBef>
              <a:buNone/>
            </a:pPr>
            <a:r>
              <a:rPr lang="en-GB" b="1" dirty="0"/>
              <a:t>Implementing Immediate Responses to Ligature Risks</a:t>
            </a:r>
          </a:p>
          <a:p>
            <a:pPr marL="0" indent="0">
              <a:spcBef>
                <a:spcPts val="0"/>
              </a:spcBef>
              <a:buNone/>
            </a:pPr>
            <a:endParaRPr lang="en-GB" dirty="0"/>
          </a:p>
          <a:p>
            <a:pPr marL="0" indent="0">
              <a:spcBef>
                <a:spcPts val="0"/>
              </a:spcBef>
              <a:buNone/>
            </a:pPr>
            <a:r>
              <a:rPr lang="en-GB" dirty="0"/>
              <a:t>When faced with ligature risks in healthcare settings, swift and effective action is crucial to ensure patient safety. Here's how to implement immediate responses:</a:t>
            </a:r>
          </a:p>
          <a:p>
            <a:pPr marL="0" indent="0">
              <a:spcBef>
                <a:spcPts val="0"/>
              </a:spcBef>
              <a:buNone/>
            </a:pPr>
            <a:endParaRPr lang="en-GB" dirty="0"/>
          </a:p>
          <a:p>
            <a:pPr marL="342900" indent="-342900">
              <a:spcBef>
                <a:spcPts val="0"/>
              </a:spcBef>
              <a:buAutoNum type="arabicPeriod"/>
            </a:pPr>
            <a:r>
              <a:rPr lang="en-GB" b="1" dirty="0">
                <a:solidFill>
                  <a:srgbClr val="0064F6"/>
                </a:solidFill>
              </a:rPr>
              <a:t>Assess the Situation: </a:t>
            </a:r>
            <a:r>
              <a:rPr lang="en-GB" dirty="0"/>
              <a:t>Immediately assess the severity of the ligature risk and the patient's condition. Determine if the patient is in imminent danger and requires immediate intervention.</a:t>
            </a:r>
          </a:p>
          <a:p>
            <a:pPr marL="342900" indent="-342900">
              <a:spcBef>
                <a:spcPts val="0"/>
              </a:spcBef>
              <a:buAutoNum type="arabicPeriod"/>
            </a:pPr>
            <a:endParaRPr lang="en-GB" dirty="0"/>
          </a:p>
          <a:p>
            <a:pPr marL="342900" indent="-342900">
              <a:spcBef>
                <a:spcPts val="0"/>
              </a:spcBef>
              <a:buAutoNum type="arabicPeriod"/>
            </a:pPr>
            <a:r>
              <a:rPr lang="en-GB" b="1" dirty="0">
                <a:solidFill>
                  <a:srgbClr val="0064F6"/>
                </a:solidFill>
              </a:rPr>
              <a:t>Ensure Patient Safety: </a:t>
            </a:r>
            <a:r>
              <a:rPr lang="en-GB" dirty="0"/>
              <a:t>If the patient is in immediate danger of self-harm, take steps to ensure their safety. Remove the ligature if possible or intervene to prevent further harm while awaiting assistance.</a:t>
            </a:r>
          </a:p>
          <a:p>
            <a:pPr marL="342900" indent="-342900">
              <a:spcBef>
                <a:spcPts val="0"/>
              </a:spcBef>
              <a:buAutoNum type="arabicPeriod"/>
            </a:pPr>
            <a:endParaRPr lang="en-GB" dirty="0"/>
          </a:p>
          <a:p>
            <a:pPr marL="342900" indent="-342900">
              <a:spcBef>
                <a:spcPts val="0"/>
              </a:spcBef>
              <a:buAutoNum type="arabicPeriod"/>
            </a:pPr>
            <a:r>
              <a:rPr lang="en-GB" b="1" dirty="0">
                <a:solidFill>
                  <a:srgbClr val="0064F6"/>
                </a:solidFill>
              </a:rPr>
              <a:t>Call for Assistance: </a:t>
            </a:r>
            <a:r>
              <a:rPr lang="en-GB" dirty="0"/>
              <a:t>Notify relevant staff members, such as nurses, security personnel, or mental health professionals, to provide assistance and support in managing the situation.</a:t>
            </a:r>
          </a:p>
          <a:p>
            <a:pPr marL="342900" indent="-342900">
              <a:spcBef>
                <a:spcPts val="0"/>
              </a:spcBef>
              <a:buAutoNum type="arabicPeriod"/>
            </a:pPr>
            <a:endParaRPr lang="en-GB" dirty="0"/>
          </a:p>
          <a:p>
            <a:pPr marL="342900" indent="-342900">
              <a:spcBef>
                <a:spcPts val="0"/>
              </a:spcBef>
              <a:buAutoNum type="arabicPeriod"/>
            </a:pPr>
            <a:r>
              <a:rPr lang="en-GB" b="1" dirty="0">
                <a:solidFill>
                  <a:srgbClr val="0064F6"/>
                </a:solidFill>
              </a:rPr>
              <a:t>Provide Emotional Support: </a:t>
            </a:r>
            <a:r>
              <a:rPr lang="en-GB" dirty="0"/>
              <a:t>Offer reassurance and emotional support to the patient, acknowledging their distress and validating their feelings. Stay with the patient to provide comfort and prevent escalation of the situation.</a:t>
            </a:r>
          </a:p>
          <a:p>
            <a:pPr marL="342900" indent="-342900">
              <a:spcBef>
                <a:spcPts val="0"/>
              </a:spcBef>
              <a:buAutoNum type="arabicPeriod"/>
            </a:pPr>
            <a:endParaRPr lang="en-GB" dirty="0"/>
          </a:p>
          <a:p>
            <a:pPr marL="342900" indent="-342900">
              <a:spcBef>
                <a:spcPts val="0"/>
              </a:spcBef>
              <a:buAutoNum type="arabicPeriod"/>
            </a:pPr>
            <a:r>
              <a:rPr lang="en-GB" b="1" dirty="0">
                <a:solidFill>
                  <a:srgbClr val="0064F6"/>
                </a:solidFill>
              </a:rPr>
              <a:t>Document the Incident: </a:t>
            </a:r>
            <a:r>
              <a:rPr lang="en-GB" dirty="0"/>
              <a:t>Record details of the ligature risk incident, including the circumstances, actions taken, and any observations of the patient's behaviour or emotional state. Ensure accurate documentation in the patient's medical record.</a:t>
            </a:r>
          </a:p>
          <a:p>
            <a:pPr marL="342900" indent="-342900">
              <a:spcBef>
                <a:spcPts val="0"/>
              </a:spcBef>
              <a:buAutoNum type="arabicPeriod"/>
            </a:pPr>
            <a:endParaRPr lang="en-GB" dirty="0"/>
          </a:p>
          <a:p>
            <a:pPr marL="342900" indent="-342900">
              <a:spcBef>
                <a:spcPts val="0"/>
              </a:spcBef>
              <a:buAutoNum type="arabicPeriod"/>
            </a:pPr>
            <a:endParaRPr lang="en-GB" dirty="0"/>
          </a:p>
          <a:p>
            <a:pPr marL="0" indent="0">
              <a:spcBef>
                <a:spcPts val="0"/>
              </a:spcBef>
              <a:buNone/>
            </a:pPr>
            <a:endParaRPr lang="en-GB" dirty="0"/>
          </a:p>
          <a:p>
            <a:pPr marL="0" indent="0">
              <a:spcBef>
                <a:spcPts val="0"/>
              </a:spcBef>
              <a:buNone/>
            </a:pPr>
            <a:endParaRPr lang="en-GB" dirty="0"/>
          </a:p>
        </p:txBody>
      </p:sp>
      <p:sp>
        <p:nvSpPr>
          <p:cNvPr id="4" name="Slide Number Placeholder 3">
            <a:extLst>
              <a:ext uri="{FF2B5EF4-FFF2-40B4-BE49-F238E27FC236}">
                <a16:creationId xmlns:a16="http://schemas.microsoft.com/office/drawing/2014/main" id="{07BD2ECC-C089-141C-E1C9-D27D13B64144}"/>
              </a:ext>
            </a:extLst>
          </p:cNvPr>
          <p:cNvSpPr>
            <a:spLocks noGrp="1"/>
          </p:cNvSpPr>
          <p:nvPr>
            <p:ph type="sldNum" sz="quarter" idx="12"/>
          </p:nvPr>
        </p:nvSpPr>
        <p:spPr/>
        <p:txBody>
          <a:bodyPr/>
          <a:lstStyle/>
          <a:p>
            <a:fld id="{A9AD720C-F2E5-4E13-804F-E716681FE4D7}" type="slidenum">
              <a:rPr lang="en-GB" smtClean="0"/>
              <a:pPr/>
              <a:t>14</a:t>
            </a:fld>
            <a:endParaRPr lang="en-GB" dirty="0"/>
          </a:p>
        </p:txBody>
      </p:sp>
      <p:sp>
        <p:nvSpPr>
          <p:cNvPr id="6" name="Rectangle 5">
            <a:extLst>
              <a:ext uri="{FF2B5EF4-FFF2-40B4-BE49-F238E27FC236}">
                <a16:creationId xmlns:a16="http://schemas.microsoft.com/office/drawing/2014/main" id="{87AAF158-2D99-0427-E341-C6B539375A2C}"/>
              </a:ext>
            </a:extLst>
          </p:cNvPr>
          <p:cNvSpPr/>
          <p:nvPr/>
        </p:nvSpPr>
        <p:spPr>
          <a:xfrm rot="5400000">
            <a:off x="-2682383" y="2682380"/>
            <a:ext cx="6858004" cy="1493240"/>
          </a:xfrm>
          <a:prstGeom prst="rect">
            <a:avLst/>
          </a:prstGeom>
          <a:gradFill flip="none" rotWithShape="1">
            <a:gsLst>
              <a:gs pos="100000">
                <a:srgbClr val="225BF6"/>
              </a:gs>
              <a:gs pos="21000">
                <a:srgbClr val="161BFA"/>
              </a:gs>
              <a:gs pos="61000">
                <a:srgbClr val="0B41EE"/>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40D98F5E-1F35-B375-0DA3-B7AC7FC851AC}"/>
              </a:ext>
            </a:extLst>
          </p:cNvPr>
          <p:cNvSpPr/>
          <p:nvPr/>
        </p:nvSpPr>
        <p:spPr>
          <a:xfrm>
            <a:off x="838200" y="472786"/>
            <a:ext cx="122382" cy="103331"/>
          </a:xfrm>
          <a:prstGeom prst="ellipse">
            <a:avLst/>
          </a:prstGeom>
          <a:solidFill>
            <a:schemeClr val="bg1"/>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Content Placeholder 9" descr="Add with solid fill">
            <a:extLst>
              <a:ext uri="{FF2B5EF4-FFF2-40B4-BE49-F238E27FC236}">
                <a16:creationId xmlns:a16="http://schemas.microsoft.com/office/drawing/2014/main" id="{DD55509D-3B8F-0CF8-DD84-E908D603AF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843" y="224606"/>
            <a:ext cx="196514" cy="196514"/>
          </a:xfrm>
          <a:prstGeom prst="rect">
            <a:avLst/>
          </a:prstGeom>
        </p:spPr>
      </p:pic>
      <p:sp>
        <p:nvSpPr>
          <p:cNvPr id="9" name="Oval 8">
            <a:extLst>
              <a:ext uri="{FF2B5EF4-FFF2-40B4-BE49-F238E27FC236}">
                <a16:creationId xmlns:a16="http://schemas.microsoft.com/office/drawing/2014/main" id="{47BD3B60-A19B-E5B9-D052-41838934B2C6}"/>
              </a:ext>
            </a:extLst>
          </p:cNvPr>
          <p:cNvSpPr/>
          <p:nvPr/>
        </p:nvSpPr>
        <p:spPr>
          <a:xfrm>
            <a:off x="419100" y="853848"/>
            <a:ext cx="122382" cy="103331"/>
          </a:xfrm>
          <a:prstGeom prst="ellipse">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m3d="http://schemas.microsoft.com/office/drawing/2017/model3d" Requires="am3d">
          <p:graphicFrame>
            <p:nvGraphicFramePr>
              <p:cNvPr id="12" name="3D Model 11" descr="Curved Cylinder">
                <a:extLst>
                  <a:ext uri="{FF2B5EF4-FFF2-40B4-BE49-F238E27FC236}">
                    <a16:creationId xmlns:a16="http://schemas.microsoft.com/office/drawing/2014/main" id="{7503EB39-E696-7696-2D60-1116405DF9B4}"/>
                  </a:ext>
                </a:extLst>
              </p:cNvPr>
              <p:cNvGraphicFramePr>
                <a:graphicFrameLocks noChangeAspect="1"/>
              </p:cNvGraphicFramePr>
              <p:nvPr/>
            </p:nvGraphicFramePr>
            <p:xfrm rot="11694348">
              <a:off x="10387123" y="-756692"/>
              <a:ext cx="1679082" cy="1930925"/>
            </p:xfrm>
            <a:graphic>
              <a:graphicData uri="http://schemas.microsoft.com/office/drawing/2017/model3d">
                <am3d:model3d r:embed="rId9">
                  <am3d:spPr>
                    <a:xfrm rot="11694348">
                      <a:off x="0" y="0"/>
                      <a:ext cx="1679082" cy="1930925"/>
                    </a:xfrm>
                    <a:prstGeom prst="rect">
                      <a:avLst/>
                    </a:prstGeom>
                  </am3d:spPr>
                  <am3d:camera>
                    <am3d:pos x="0" y="0" z="68607172"/>
                    <am3d:up dx="0" dy="36000000" dz="0"/>
                    <am3d:lookAt x="0" y="0" z="0"/>
                    <am3d:perspective fov="2700000"/>
                  </am3d:camera>
                  <am3d:trans>
                    <am3d:meterPerModelUnit n="7146362" d="1000000"/>
                    <am3d:preTrans dx="11585933" dy="-17998581" dz="1"/>
                    <am3d:scale>
                      <am3d:sx n="1000000" d="1000000"/>
                      <am3d:sy n="1000000" d="1000000"/>
                      <am3d:sz n="1000000" d="1000000"/>
                    </am3d:scale>
                    <am3d:rot ax="-2211050" ay="1351947" az="-961467"/>
                    <am3d:postTrans dx="0" dy="0" dz="0"/>
                  </am3d:trans>
                  <am3d:raster rName="Office3DRenderer" rVer="16.0.8326">
                    <am3d:blip r:embed="rId10"/>
                  </am3d:raster>
                  <am3d:objViewport viewportSz="247249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 name="3D Model 11" descr="Curved Cylinder">
                <a:extLst>
                  <a:ext uri="{FF2B5EF4-FFF2-40B4-BE49-F238E27FC236}">
                    <a16:creationId xmlns:a16="http://schemas.microsoft.com/office/drawing/2014/main" id="{7503EB39-E696-7696-2D60-1116405DF9B4}"/>
                  </a:ext>
                </a:extLst>
              </p:cNvPr>
              <p:cNvPicPr>
                <a:picLocks noGrp="1" noRot="1" noChangeAspect="1" noMove="1" noResize="1" noEditPoints="1" noAdjustHandles="1" noChangeArrowheads="1" noChangeShapeType="1" noCrop="1"/>
              </p:cNvPicPr>
              <p:nvPr/>
            </p:nvPicPr>
            <p:blipFill>
              <a:blip r:embed="rId10"/>
              <a:stretch>
                <a:fillRect/>
              </a:stretch>
            </p:blipFill>
            <p:spPr>
              <a:xfrm rot="11694348">
                <a:off x="10387123" y="-756692"/>
                <a:ext cx="1679082" cy="1930925"/>
              </a:xfrm>
              <a:prstGeom prst="rect">
                <a:avLst/>
              </a:prstGeom>
            </p:spPr>
          </p:pic>
        </mc:Fallback>
      </mc:AlternateContent>
    </p:spTree>
    <p:custDataLst>
      <p:tags r:id="rId1"/>
    </p:custDataLst>
    <p:extLst>
      <p:ext uri="{BB962C8B-B14F-4D97-AF65-F5344CB8AC3E}">
        <p14:creationId xmlns:p14="http://schemas.microsoft.com/office/powerpoint/2010/main" val="3746639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10" name="Content Placeholder 6" descr="Sphere">
                <a:extLst>
                  <a:ext uri="{FF2B5EF4-FFF2-40B4-BE49-F238E27FC236}">
                    <a16:creationId xmlns:a16="http://schemas.microsoft.com/office/drawing/2014/main" id="{D279A175-82A9-90DE-90A5-154FB10DA9EE}"/>
                  </a:ext>
                </a:extLst>
              </p:cNvPr>
              <p:cNvGraphicFramePr>
                <a:graphicFrameLocks/>
              </p:cNvGraphicFramePr>
              <p:nvPr>
                <p:extLst>
                  <p:ext uri="{D42A27DB-BD31-4B8C-83A1-F6EECF244321}">
                    <p14:modId xmlns:p14="http://schemas.microsoft.com/office/powerpoint/2010/main" val="2973253396"/>
                  </p:ext>
                </p:extLst>
              </p:nvPr>
            </p:nvGraphicFramePr>
            <p:xfrm rot="12397666">
              <a:off x="10615866" y="5795022"/>
              <a:ext cx="2320785" cy="2552086"/>
            </p:xfrm>
            <a:graphic>
              <a:graphicData uri="http://schemas.microsoft.com/office/drawing/2017/model3d">
                <am3d:model3d r:embed="rId4">
                  <am3d:spPr>
                    <a:xfrm rot="12397666">
                      <a:off x="0" y="0"/>
                      <a:ext cx="2320785" cy="2552086"/>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5"/>
                  </am3d:raster>
                  <am3d:objViewport viewportSz="408062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Content Placeholder 6" descr="Sphere">
                <a:extLst>
                  <a:ext uri="{FF2B5EF4-FFF2-40B4-BE49-F238E27FC236}">
                    <a16:creationId xmlns:a16="http://schemas.microsoft.com/office/drawing/2014/main" id="{D279A175-82A9-90DE-90A5-154FB10DA9EE}"/>
                  </a:ext>
                </a:extLst>
              </p:cNvPr>
              <p:cNvPicPr>
                <a:picLocks noGrp="1" noRot="1" noChangeAspect="1" noMove="1" noResize="1" noEditPoints="1" noAdjustHandles="1" noChangeArrowheads="1" noChangeShapeType="1" noCrop="1"/>
              </p:cNvPicPr>
              <p:nvPr/>
            </p:nvPicPr>
            <p:blipFill>
              <a:blip r:embed="rId5"/>
              <a:stretch>
                <a:fillRect/>
              </a:stretch>
            </p:blipFill>
            <p:spPr>
              <a:xfrm rot="12397666">
                <a:off x="10615866" y="5795022"/>
                <a:ext cx="2320785" cy="2552086"/>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1" name="Content Placeholder 6" descr="Sphere">
                <a:extLst>
                  <a:ext uri="{FF2B5EF4-FFF2-40B4-BE49-F238E27FC236}">
                    <a16:creationId xmlns:a16="http://schemas.microsoft.com/office/drawing/2014/main" id="{7663197B-6675-245C-02E4-B9C7F8DD39B9}"/>
                  </a:ext>
                </a:extLst>
              </p:cNvPr>
              <p:cNvGraphicFramePr>
                <a:graphicFrameLocks/>
              </p:cNvGraphicFramePr>
              <p:nvPr>
                <p:extLst>
                  <p:ext uri="{D42A27DB-BD31-4B8C-83A1-F6EECF244321}">
                    <p14:modId xmlns:p14="http://schemas.microsoft.com/office/powerpoint/2010/main" val="1366460695"/>
                  </p:ext>
                </p:extLst>
              </p:nvPr>
            </p:nvGraphicFramePr>
            <p:xfrm rot="4349361">
              <a:off x="9143459" y="6435105"/>
              <a:ext cx="2717892" cy="2179204"/>
            </p:xfrm>
            <a:graphic>
              <a:graphicData uri="http://schemas.microsoft.com/office/drawing/2017/model3d">
                <am3d:model3d r:embed="rId4">
                  <am3d:spPr>
                    <a:xfrm rot="4349361">
                      <a:off x="0" y="0"/>
                      <a:ext cx="2717892" cy="2179204"/>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6"/>
                  </am3d:raster>
                  <am3d:objViewport viewportSz="383168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 name="Content Placeholder 6" descr="Sphere">
                <a:extLst>
                  <a:ext uri="{FF2B5EF4-FFF2-40B4-BE49-F238E27FC236}">
                    <a16:creationId xmlns:a16="http://schemas.microsoft.com/office/drawing/2014/main" id="{7663197B-6675-245C-02E4-B9C7F8DD39B9}"/>
                  </a:ext>
                </a:extLst>
              </p:cNvPr>
              <p:cNvPicPr>
                <a:picLocks noGrp="1" noRot="1" noChangeAspect="1" noMove="1" noResize="1" noEditPoints="1" noAdjustHandles="1" noChangeArrowheads="1" noChangeShapeType="1" noCrop="1"/>
              </p:cNvPicPr>
              <p:nvPr/>
            </p:nvPicPr>
            <p:blipFill>
              <a:blip r:embed="rId6"/>
              <a:stretch>
                <a:fillRect/>
              </a:stretch>
            </p:blipFill>
            <p:spPr>
              <a:xfrm rot="4349361">
                <a:off x="9143459" y="6435105"/>
                <a:ext cx="2717892" cy="2179204"/>
              </a:xfrm>
              <a:prstGeom prst="rect">
                <a:avLst/>
              </a:prstGeom>
            </p:spPr>
          </p:pic>
        </mc:Fallback>
      </mc:AlternateContent>
      <p:sp>
        <p:nvSpPr>
          <p:cNvPr id="2" name="Title 1">
            <a:extLst>
              <a:ext uri="{FF2B5EF4-FFF2-40B4-BE49-F238E27FC236}">
                <a16:creationId xmlns:a16="http://schemas.microsoft.com/office/drawing/2014/main" id="{3F69BE26-2742-0322-99D3-B6CB3C49D870}"/>
              </a:ext>
            </a:extLst>
          </p:cNvPr>
          <p:cNvSpPr>
            <a:spLocks noGrp="1"/>
          </p:cNvSpPr>
          <p:nvPr>
            <p:ph type="title"/>
          </p:nvPr>
        </p:nvSpPr>
        <p:spPr>
          <a:xfrm>
            <a:off x="1814084" y="224606"/>
            <a:ext cx="8352943" cy="983425"/>
          </a:xfrm>
        </p:spPr>
        <p:txBody>
          <a:bodyPr>
            <a:normAutofit fontScale="90000"/>
          </a:bodyPr>
          <a:lstStyle/>
          <a:p>
            <a:r>
              <a:rPr lang="en-GB" sz="4000" dirty="0">
                <a:solidFill>
                  <a:srgbClr val="0064F6"/>
                </a:solidFill>
              </a:rPr>
              <a:t>Implementing Immediate Responses To Ligature Risks</a:t>
            </a:r>
          </a:p>
        </p:txBody>
      </p:sp>
      <p:sp>
        <p:nvSpPr>
          <p:cNvPr id="3" name="Content Placeholder 2">
            <a:extLst>
              <a:ext uri="{FF2B5EF4-FFF2-40B4-BE49-F238E27FC236}">
                <a16:creationId xmlns:a16="http://schemas.microsoft.com/office/drawing/2014/main" id="{8A5D2AF6-2F81-5DEE-077D-E2F4F38DD6DA}"/>
              </a:ext>
            </a:extLst>
          </p:cNvPr>
          <p:cNvSpPr>
            <a:spLocks noGrp="1"/>
          </p:cNvSpPr>
          <p:nvPr>
            <p:ph idx="1"/>
          </p:nvPr>
        </p:nvSpPr>
        <p:spPr>
          <a:xfrm>
            <a:off x="1814084" y="1429977"/>
            <a:ext cx="9615916" cy="4998648"/>
          </a:xfrm>
        </p:spPr>
        <p:txBody>
          <a:bodyPr>
            <a:noAutofit/>
          </a:bodyPr>
          <a:lstStyle/>
          <a:p>
            <a:pPr marL="0" indent="0">
              <a:spcBef>
                <a:spcPts val="0"/>
              </a:spcBef>
              <a:buNone/>
            </a:pPr>
            <a:r>
              <a:rPr lang="en-GB" b="1" dirty="0">
                <a:solidFill>
                  <a:srgbClr val="0064F6"/>
                </a:solidFill>
              </a:rPr>
              <a:t>6. Conduct a Debriefing: </a:t>
            </a:r>
            <a:r>
              <a:rPr lang="en-GB" dirty="0"/>
              <a:t>Following the resolution of the immediate risk, conduct a debriefing session with staff involved in the incident. Discuss the response, identify areas for improvement, and reinforce best practices for managing ligature risks.</a:t>
            </a:r>
          </a:p>
          <a:p>
            <a:pPr marL="0" indent="0">
              <a:spcBef>
                <a:spcPts val="0"/>
              </a:spcBef>
              <a:buNone/>
            </a:pPr>
            <a:endParaRPr lang="en-GB" dirty="0"/>
          </a:p>
          <a:p>
            <a:pPr marL="0" indent="0">
              <a:spcBef>
                <a:spcPts val="0"/>
              </a:spcBef>
              <a:buNone/>
            </a:pPr>
            <a:r>
              <a:rPr lang="en-GB" b="1" dirty="0">
                <a:solidFill>
                  <a:srgbClr val="0064F6"/>
                </a:solidFill>
              </a:rPr>
              <a:t>7. Review and Update Policies: </a:t>
            </a:r>
            <a:r>
              <a:rPr lang="en-GB" dirty="0"/>
              <a:t>Review existing policies and procedures related to ligature risk management, incorporating lessons learned from the incident—update protocols to enhance safety measures and ensure staff readiness to respond effectively in similar situations.</a:t>
            </a:r>
          </a:p>
          <a:p>
            <a:pPr marL="0" indent="0">
              <a:spcBef>
                <a:spcPts val="0"/>
              </a:spcBef>
              <a:buNone/>
            </a:pPr>
            <a:endParaRPr lang="en-GB" dirty="0"/>
          </a:p>
          <a:p>
            <a:pPr marL="0" indent="0">
              <a:spcBef>
                <a:spcPts val="0"/>
              </a:spcBef>
              <a:buNone/>
            </a:pPr>
            <a:r>
              <a:rPr lang="en-GB" b="1" dirty="0">
                <a:solidFill>
                  <a:srgbClr val="0064F6"/>
                </a:solidFill>
              </a:rPr>
              <a:t>8. Provide Training and Education: </a:t>
            </a:r>
            <a:r>
              <a:rPr lang="en-GB" dirty="0"/>
              <a:t>Offer additional training and education to healthcare staff on recognising and responding to ligature risks. Ensure staff are familiar with protocols and procedures for managing these incidents.</a:t>
            </a:r>
          </a:p>
          <a:p>
            <a:pPr marL="0" indent="0">
              <a:spcBef>
                <a:spcPts val="0"/>
              </a:spcBef>
              <a:buNone/>
            </a:pPr>
            <a:endParaRPr lang="en-GB" dirty="0"/>
          </a:p>
          <a:p>
            <a:pPr marL="0" indent="0">
              <a:spcBef>
                <a:spcPts val="0"/>
              </a:spcBef>
              <a:buNone/>
            </a:pPr>
            <a:r>
              <a:rPr lang="en-GB" b="1" dirty="0">
                <a:solidFill>
                  <a:srgbClr val="0064F6"/>
                </a:solidFill>
              </a:rPr>
              <a:t>9. Follow Up with the Patient: </a:t>
            </a:r>
            <a:r>
              <a:rPr lang="en-GB" dirty="0"/>
              <a:t>After the immediate risk has been addressed, follow up with the patient to assess their ongoing safety and well-being. Offer continued support and resources to address any underlying issues contributing to the risk.</a:t>
            </a:r>
          </a:p>
          <a:p>
            <a:pPr marL="0" indent="0">
              <a:spcBef>
                <a:spcPts val="0"/>
              </a:spcBef>
              <a:buNone/>
            </a:pPr>
            <a:endParaRPr lang="en-GB" dirty="0"/>
          </a:p>
          <a:p>
            <a:pPr marL="0" indent="0">
              <a:spcBef>
                <a:spcPts val="0"/>
              </a:spcBef>
              <a:buNone/>
            </a:pPr>
            <a:r>
              <a:rPr lang="en-GB" b="1" dirty="0">
                <a:solidFill>
                  <a:srgbClr val="0064F6"/>
                </a:solidFill>
              </a:rPr>
              <a:t>10. Collaborate with Multidisciplinary Teams: </a:t>
            </a:r>
            <a:r>
              <a:rPr lang="en-GB" dirty="0"/>
              <a:t>Engage with multidisciplinary teams, including mental health professionals, social workers, and risk management, to develop comprehensive strategies for addressing ligature risks and supporting patient safety.</a:t>
            </a:r>
          </a:p>
          <a:p>
            <a:pPr marL="0" indent="0">
              <a:spcBef>
                <a:spcPts val="0"/>
              </a:spcBef>
              <a:buNone/>
            </a:pPr>
            <a:endParaRPr lang="en-GB" dirty="0"/>
          </a:p>
          <a:p>
            <a:pPr marL="0" indent="0">
              <a:spcBef>
                <a:spcPts val="0"/>
              </a:spcBef>
              <a:buNone/>
            </a:pPr>
            <a:r>
              <a:rPr lang="en-GB" dirty="0"/>
              <a:t>By implementing immediate responses to ligature risks, healthcare providers can effectively manage incidents and safeguard patient well-being in healthcare settings. These proactive measures are essential to a comprehensive ligature risk management and patient safety approach.</a:t>
            </a:r>
          </a:p>
          <a:p>
            <a:pPr marL="0" indent="0">
              <a:spcBef>
                <a:spcPts val="0"/>
              </a:spcBef>
              <a:buNone/>
            </a:pPr>
            <a:endParaRPr lang="en-GB" dirty="0"/>
          </a:p>
          <a:p>
            <a:pPr marL="342900" indent="-342900">
              <a:spcBef>
                <a:spcPts val="0"/>
              </a:spcBef>
              <a:buAutoNum type="arabicPeriod"/>
            </a:pPr>
            <a:endParaRPr lang="en-GB" dirty="0"/>
          </a:p>
          <a:p>
            <a:pPr marL="342900" indent="-342900">
              <a:spcBef>
                <a:spcPts val="0"/>
              </a:spcBef>
              <a:buAutoNum type="arabicPeriod"/>
            </a:pPr>
            <a:endParaRPr lang="en-GB" dirty="0"/>
          </a:p>
          <a:p>
            <a:pPr marL="0" indent="0">
              <a:spcBef>
                <a:spcPts val="0"/>
              </a:spcBef>
              <a:buNone/>
            </a:pPr>
            <a:endParaRPr lang="en-GB" dirty="0"/>
          </a:p>
          <a:p>
            <a:pPr marL="0" indent="0">
              <a:spcBef>
                <a:spcPts val="0"/>
              </a:spcBef>
              <a:buNone/>
            </a:pPr>
            <a:endParaRPr lang="en-GB" dirty="0"/>
          </a:p>
        </p:txBody>
      </p:sp>
      <p:sp>
        <p:nvSpPr>
          <p:cNvPr id="4" name="Slide Number Placeholder 3">
            <a:extLst>
              <a:ext uri="{FF2B5EF4-FFF2-40B4-BE49-F238E27FC236}">
                <a16:creationId xmlns:a16="http://schemas.microsoft.com/office/drawing/2014/main" id="{07BD2ECC-C089-141C-E1C9-D27D13B64144}"/>
              </a:ext>
            </a:extLst>
          </p:cNvPr>
          <p:cNvSpPr>
            <a:spLocks noGrp="1"/>
          </p:cNvSpPr>
          <p:nvPr>
            <p:ph type="sldNum" sz="quarter" idx="12"/>
          </p:nvPr>
        </p:nvSpPr>
        <p:spPr/>
        <p:txBody>
          <a:bodyPr/>
          <a:lstStyle/>
          <a:p>
            <a:fld id="{A9AD720C-F2E5-4E13-804F-E716681FE4D7}" type="slidenum">
              <a:rPr lang="en-GB" smtClean="0"/>
              <a:pPr/>
              <a:t>15</a:t>
            </a:fld>
            <a:endParaRPr lang="en-GB" dirty="0"/>
          </a:p>
        </p:txBody>
      </p:sp>
      <p:sp>
        <p:nvSpPr>
          <p:cNvPr id="6" name="Rectangle 5">
            <a:extLst>
              <a:ext uri="{FF2B5EF4-FFF2-40B4-BE49-F238E27FC236}">
                <a16:creationId xmlns:a16="http://schemas.microsoft.com/office/drawing/2014/main" id="{87AAF158-2D99-0427-E341-C6B539375A2C}"/>
              </a:ext>
            </a:extLst>
          </p:cNvPr>
          <p:cNvSpPr/>
          <p:nvPr/>
        </p:nvSpPr>
        <p:spPr>
          <a:xfrm rot="5400000">
            <a:off x="-2682383" y="2682380"/>
            <a:ext cx="6858004" cy="1493240"/>
          </a:xfrm>
          <a:prstGeom prst="rect">
            <a:avLst/>
          </a:prstGeom>
          <a:gradFill flip="none" rotWithShape="1">
            <a:gsLst>
              <a:gs pos="100000">
                <a:srgbClr val="225BF6"/>
              </a:gs>
              <a:gs pos="21000">
                <a:srgbClr val="161BFA"/>
              </a:gs>
              <a:gs pos="61000">
                <a:srgbClr val="0B41EE"/>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40D98F5E-1F35-B375-0DA3-B7AC7FC851AC}"/>
              </a:ext>
            </a:extLst>
          </p:cNvPr>
          <p:cNvSpPr/>
          <p:nvPr/>
        </p:nvSpPr>
        <p:spPr>
          <a:xfrm>
            <a:off x="838200" y="472786"/>
            <a:ext cx="122382" cy="103331"/>
          </a:xfrm>
          <a:prstGeom prst="ellipse">
            <a:avLst/>
          </a:prstGeom>
          <a:solidFill>
            <a:schemeClr val="bg1"/>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Content Placeholder 9" descr="Add with solid fill">
            <a:extLst>
              <a:ext uri="{FF2B5EF4-FFF2-40B4-BE49-F238E27FC236}">
                <a16:creationId xmlns:a16="http://schemas.microsoft.com/office/drawing/2014/main" id="{DD55509D-3B8F-0CF8-DD84-E908D603AF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843" y="224606"/>
            <a:ext cx="196514" cy="196514"/>
          </a:xfrm>
          <a:prstGeom prst="rect">
            <a:avLst/>
          </a:prstGeom>
        </p:spPr>
      </p:pic>
      <p:sp>
        <p:nvSpPr>
          <p:cNvPr id="9" name="Oval 8">
            <a:extLst>
              <a:ext uri="{FF2B5EF4-FFF2-40B4-BE49-F238E27FC236}">
                <a16:creationId xmlns:a16="http://schemas.microsoft.com/office/drawing/2014/main" id="{47BD3B60-A19B-E5B9-D052-41838934B2C6}"/>
              </a:ext>
            </a:extLst>
          </p:cNvPr>
          <p:cNvSpPr/>
          <p:nvPr/>
        </p:nvSpPr>
        <p:spPr>
          <a:xfrm>
            <a:off x="419100" y="853848"/>
            <a:ext cx="122382" cy="103331"/>
          </a:xfrm>
          <a:prstGeom prst="ellipse">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m3d="http://schemas.microsoft.com/office/drawing/2017/model3d" Requires="am3d">
          <p:graphicFrame>
            <p:nvGraphicFramePr>
              <p:cNvPr id="12" name="3D Model 11" descr="Curved Cylinder">
                <a:extLst>
                  <a:ext uri="{FF2B5EF4-FFF2-40B4-BE49-F238E27FC236}">
                    <a16:creationId xmlns:a16="http://schemas.microsoft.com/office/drawing/2014/main" id="{7503EB39-E696-7696-2D60-1116405DF9B4}"/>
                  </a:ext>
                </a:extLst>
              </p:cNvPr>
              <p:cNvGraphicFramePr>
                <a:graphicFrameLocks noChangeAspect="1"/>
              </p:cNvGraphicFramePr>
              <p:nvPr/>
            </p:nvGraphicFramePr>
            <p:xfrm rot="11694348">
              <a:off x="10387123" y="-756692"/>
              <a:ext cx="1679082" cy="1930925"/>
            </p:xfrm>
            <a:graphic>
              <a:graphicData uri="http://schemas.microsoft.com/office/drawing/2017/model3d">
                <am3d:model3d r:embed="rId9">
                  <am3d:spPr>
                    <a:xfrm rot="11694348">
                      <a:off x="0" y="0"/>
                      <a:ext cx="1679082" cy="1930925"/>
                    </a:xfrm>
                    <a:prstGeom prst="rect">
                      <a:avLst/>
                    </a:prstGeom>
                  </am3d:spPr>
                  <am3d:camera>
                    <am3d:pos x="0" y="0" z="68607172"/>
                    <am3d:up dx="0" dy="36000000" dz="0"/>
                    <am3d:lookAt x="0" y="0" z="0"/>
                    <am3d:perspective fov="2700000"/>
                  </am3d:camera>
                  <am3d:trans>
                    <am3d:meterPerModelUnit n="7146362" d="1000000"/>
                    <am3d:preTrans dx="11585933" dy="-17998581" dz="1"/>
                    <am3d:scale>
                      <am3d:sx n="1000000" d="1000000"/>
                      <am3d:sy n="1000000" d="1000000"/>
                      <am3d:sz n="1000000" d="1000000"/>
                    </am3d:scale>
                    <am3d:rot ax="-2211050" ay="1351947" az="-961467"/>
                    <am3d:postTrans dx="0" dy="0" dz="0"/>
                  </am3d:trans>
                  <am3d:raster rName="Office3DRenderer" rVer="16.0.8326">
                    <am3d:blip r:embed="rId10"/>
                  </am3d:raster>
                  <am3d:objViewport viewportSz="247249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 name="3D Model 11" descr="Curved Cylinder">
                <a:extLst>
                  <a:ext uri="{FF2B5EF4-FFF2-40B4-BE49-F238E27FC236}">
                    <a16:creationId xmlns:a16="http://schemas.microsoft.com/office/drawing/2014/main" id="{7503EB39-E696-7696-2D60-1116405DF9B4}"/>
                  </a:ext>
                </a:extLst>
              </p:cNvPr>
              <p:cNvPicPr>
                <a:picLocks noGrp="1" noRot="1" noChangeAspect="1" noMove="1" noResize="1" noEditPoints="1" noAdjustHandles="1" noChangeArrowheads="1" noChangeShapeType="1" noCrop="1"/>
              </p:cNvPicPr>
              <p:nvPr/>
            </p:nvPicPr>
            <p:blipFill>
              <a:blip r:embed="rId10"/>
              <a:stretch>
                <a:fillRect/>
              </a:stretch>
            </p:blipFill>
            <p:spPr>
              <a:xfrm rot="11694348">
                <a:off x="10387123" y="-756692"/>
                <a:ext cx="1679082" cy="1930925"/>
              </a:xfrm>
              <a:prstGeom prst="rect">
                <a:avLst/>
              </a:prstGeom>
            </p:spPr>
          </p:pic>
        </mc:Fallback>
      </mc:AlternateContent>
    </p:spTree>
    <p:custDataLst>
      <p:tags r:id="rId1"/>
    </p:custDataLst>
    <p:extLst>
      <p:ext uri="{BB962C8B-B14F-4D97-AF65-F5344CB8AC3E}">
        <p14:creationId xmlns:p14="http://schemas.microsoft.com/office/powerpoint/2010/main" val="374130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9" name="3D Model 8" descr="Curved Cylinder">
                <a:extLst>
                  <a:ext uri="{FF2B5EF4-FFF2-40B4-BE49-F238E27FC236}">
                    <a16:creationId xmlns:a16="http://schemas.microsoft.com/office/drawing/2014/main" id="{882EC3BF-6E79-19DF-3BD7-DD3068FB11C2}"/>
                  </a:ext>
                </a:extLst>
              </p:cNvPr>
              <p:cNvGraphicFramePr>
                <a:graphicFrameLocks noChangeAspect="1"/>
              </p:cNvGraphicFramePr>
              <p:nvPr/>
            </p:nvGraphicFramePr>
            <p:xfrm rot="15947572">
              <a:off x="10404117" y="5081800"/>
              <a:ext cx="2445402" cy="2190327"/>
            </p:xfrm>
            <a:graphic>
              <a:graphicData uri="http://schemas.microsoft.com/office/drawing/2017/model3d">
                <am3d:model3d r:embed="rId4">
                  <am3d:spPr>
                    <a:xfrm rot="15947572">
                      <a:off x="0" y="0"/>
                      <a:ext cx="2445402" cy="2190327"/>
                    </a:xfrm>
                    <a:prstGeom prst="rect">
                      <a:avLst/>
                    </a:prstGeom>
                  </am3d:spPr>
                  <am3d:camera>
                    <am3d:pos x="0" y="0" z="68607172"/>
                    <am3d:up dx="0" dy="36000000" dz="0"/>
                    <am3d:lookAt x="0" y="0" z="0"/>
                    <am3d:perspective fov="2700000"/>
                  </am3d:camera>
                  <am3d:trans>
                    <am3d:meterPerModelUnit n="7146362" d="1000000"/>
                    <am3d:preTrans dx="11585933" dy="-17998581" dz="1"/>
                    <am3d:scale>
                      <am3d:sx n="1000000" d="1000000"/>
                      <am3d:sy n="1000000" d="1000000"/>
                      <am3d:sz n="1000000" d="1000000"/>
                    </am3d:scale>
                    <am3d:rot ax="294520" ay="-131360" az="-11310"/>
                    <am3d:postTrans dx="0" dy="0" dz="0"/>
                  </am3d:trans>
                  <am3d:raster rName="Office3DRenderer" rVer="16.0.8326">
                    <am3d:blip r:embed="rId5"/>
                  </am3d:raster>
                  <am3d:objViewport viewportSz="308539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descr="Curved Cylinder">
                <a:extLst>
                  <a:ext uri="{FF2B5EF4-FFF2-40B4-BE49-F238E27FC236}">
                    <a16:creationId xmlns:a16="http://schemas.microsoft.com/office/drawing/2014/main" id="{882EC3BF-6E79-19DF-3BD7-DD3068FB11C2}"/>
                  </a:ext>
                </a:extLst>
              </p:cNvPr>
              <p:cNvPicPr>
                <a:picLocks noGrp="1" noRot="1" noChangeAspect="1" noMove="1" noResize="1" noEditPoints="1" noAdjustHandles="1" noChangeArrowheads="1" noChangeShapeType="1" noCrop="1"/>
              </p:cNvPicPr>
              <p:nvPr/>
            </p:nvPicPr>
            <p:blipFill>
              <a:blip r:embed="rId5"/>
              <a:stretch>
                <a:fillRect/>
              </a:stretch>
            </p:blipFill>
            <p:spPr>
              <a:xfrm rot="15947572">
                <a:off x="10404117" y="5081800"/>
                <a:ext cx="2445402" cy="2190327"/>
              </a:xfrm>
              <a:prstGeom prst="rect">
                <a:avLst/>
              </a:prstGeom>
            </p:spPr>
          </p:pic>
        </mc:Fallback>
      </mc:AlternateContent>
      <p:sp>
        <p:nvSpPr>
          <p:cNvPr id="3" name="Content Placeholder 2">
            <a:extLst>
              <a:ext uri="{FF2B5EF4-FFF2-40B4-BE49-F238E27FC236}">
                <a16:creationId xmlns:a16="http://schemas.microsoft.com/office/drawing/2014/main" id="{9C5E711C-80EA-0F4F-037F-0277CE5132B0}"/>
              </a:ext>
            </a:extLst>
          </p:cNvPr>
          <p:cNvSpPr>
            <a:spLocks noGrp="1"/>
          </p:cNvSpPr>
          <p:nvPr>
            <p:ph idx="1"/>
          </p:nvPr>
        </p:nvSpPr>
        <p:spPr>
          <a:xfrm>
            <a:off x="320843" y="1771760"/>
            <a:ext cx="10196244" cy="2073878"/>
          </a:xfrm>
        </p:spPr>
        <p:txBody>
          <a:bodyPr>
            <a:noAutofit/>
          </a:bodyPr>
          <a:lstStyle/>
          <a:p>
            <a:pPr marL="0" indent="0">
              <a:spcBef>
                <a:spcPts val="0"/>
              </a:spcBef>
              <a:buNone/>
            </a:pPr>
            <a:r>
              <a:rPr lang="en-GB" b="1" dirty="0"/>
              <a:t>Scenario:</a:t>
            </a:r>
          </a:p>
          <a:p>
            <a:pPr marL="0" indent="0">
              <a:spcBef>
                <a:spcPts val="0"/>
              </a:spcBef>
              <a:buNone/>
            </a:pPr>
            <a:endParaRPr lang="en-GB" b="1" dirty="0"/>
          </a:p>
          <a:p>
            <a:pPr marL="0" indent="0">
              <a:spcBef>
                <a:spcPts val="0"/>
              </a:spcBef>
              <a:buNone/>
            </a:pPr>
            <a:r>
              <a:rPr lang="en-GB" dirty="0"/>
              <a:t>A 28-year-old female patient with a history of depression and suicidal ideation is admitted to an inpatient psychiatric unit. During a routine room check, a nurse discovers that the patient has fashioned a ligature using bed sheets and has tied it to the top of the door frame.</a:t>
            </a:r>
          </a:p>
          <a:p>
            <a:pPr marL="0" indent="0">
              <a:spcBef>
                <a:spcPts val="0"/>
              </a:spcBef>
              <a:buNone/>
            </a:pPr>
            <a:endParaRPr lang="en-GB" dirty="0"/>
          </a:p>
          <a:p>
            <a:pPr marL="0" indent="0">
              <a:spcBef>
                <a:spcPts val="0"/>
              </a:spcBef>
              <a:buNone/>
            </a:pPr>
            <a:r>
              <a:rPr lang="en-GB" b="1" dirty="0"/>
              <a:t>Question:</a:t>
            </a:r>
          </a:p>
          <a:p>
            <a:pPr marL="0" indent="0">
              <a:spcBef>
                <a:spcPts val="0"/>
              </a:spcBef>
              <a:buNone/>
            </a:pPr>
            <a:endParaRPr lang="en-GB" dirty="0"/>
          </a:p>
          <a:p>
            <a:pPr marL="0" indent="0">
              <a:spcBef>
                <a:spcPts val="0"/>
              </a:spcBef>
              <a:buNone/>
            </a:pPr>
            <a:r>
              <a:rPr lang="en-GB" dirty="0"/>
              <a:t>What immediate actions should the nurse take to address this ligature risk?</a:t>
            </a:r>
          </a:p>
        </p:txBody>
      </p:sp>
      <p:sp>
        <p:nvSpPr>
          <p:cNvPr id="4" name="Slide Number Placeholder 3">
            <a:extLst>
              <a:ext uri="{FF2B5EF4-FFF2-40B4-BE49-F238E27FC236}">
                <a16:creationId xmlns:a16="http://schemas.microsoft.com/office/drawing/2014/main" id="{7245A459-F66E-7F36-E630-BF9018924CC6}"/>
              </a:ext>
            </a:extLst>
          </p:cNvPr>
          <p:cNvSpPr>
            <a:spLocks noGrp="1"/>
          </p:cNvSpPr>
          <p:nvPr>
            <p:ph type="sldNum" sz="quarter" idx="12"/>
          </p:nvPr>
        </p:nvSpPr>
        <p:spPr/>
        <p:txBody>
          <a:bodyPr/>
          <a:lstStyle/>
          <a:p>
            <a:fld id="{A9AD720C-F2E5-4E13-804F-E716681FE4D7}" type="slidenum">
              <a:rPr lang="en-GB" smtClean="0"/>
              <a:pPr/>
              <a:t>16</a:t>
            </a:fld>
            <a:endParaRPr lang="en-GB" dirty="0"/>
          </a:p>
        </p:txBody>
      </p:sp>
      <p:sp>
        <p:nvSpPr>
          <p:cNvPr id="5" name="Rectangle 4">
            <a:extLst>
              <a:ext uri="{FF2B5EF4-FFF2-40B4-BE49-F238E27FC236}">
                <a16:creationId xmlns:a16="http://schemas.microsoft.com/office/drawing/2014/main" id="{D76A23D3-A74C-E784-C5CA-80F1BAC3E354}"/>
              </a:ext>
            </a:extLst>
          </p:cNvPr>
          <p:cNvSpPr>
            <a:spLocks/>
          </p:cNvSpPr>
          <p:nvPr/>
        </p:nvSpPr>
        <p:spPr>
          <a:xfrm>
            <a:off x="0" y="0"/>
            <a:ext cx="12192000" cy="1518082"/>
          </a:xfrm>
          <a:prstGeom prst="rect">
            <a:avLst/>
          </a:prstGeom>
          <a:gradFill flip="none" rotWithShape="1">
            <a:gsLst>
              <a:gs pos="100000">
                <a:srgbClr val="225BF6"/>
              </a:gs>
              <a:gs pos="21000">
                <a:srgbClr val="161BFA"/>
              </a:gs>
              <a:gs pos="61000">
                <a:srgbClr val="0B41EE"/>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DA4754B2-29F1-8726-518C-DF254FDE9D84}"/>
              </a:ext>
            </a:extLst>
          </p:cNvPr>
          <p:cNvSpPr/>
          <p:nvPr/>
        </p:nvSpPr>
        <p:spPr>
          <a:xfrm>
            <a:off x="838200" y="472786"/>
            <a:ext cx="122382" cy="83013"/>
          </a:xfrm>
          <a:prstGeom prst="ellipse">
            <a:avLst/>
          </a:prstGeom>
          <a:solidFill>
            <a:schemeClr val="bg1"/>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ontent Placeholder 9" descr="Add with solid fill">
            <a:extLst>
              <a:ext uri="{FF2B5EF4-FFF2-40B4-BE49-F238E27FC236}">
                <a16:creationId xmlns:a16="http://schemas.microsoft.com/office/drawing/2014/main" id="{6ED71DA6-2CB4-66DD-838C-760A9BF3B6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0843" y="224606"/>
            <a:ext cx="196514" cy="157874"/>
          </a:xfrm>
          <a:prstGeom prst="rect">
            <a:avLst/>
          </a:prstGeom>
        </p:spPr>
      </p:pic>
      <p:sp>
        <p:nvSpPr>
          <p:cNvPr id="8" name="Oval 7">
            <a:extLst>
              <a:ext uri="{FF2B5EF4-FFF2-40B4-BE49-F238E27FC236}">
                <a16:creationId xmlns:a16="http://schemas.microsoft.com/office/drawing/2014/main" id="{156B1A48-270B-00C3-377C-7DAF41975266}"/>
              </a:ext>
            </a:extLst>
          </p:cNvPr>
          <p:cNvSpPr/>
          <p:nvPr/>
        </p:nvSpPr>
        <p:spPr>
          <a:xfrm>
            <a:off x="425771" y="749546"/>
            <a:ext cx="122382" cy="83013"/>
          </a:xfrm>
          <a:prstGeom prst="ellipse">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8558BF0-82E3-43D3-21DA-4A23D3963BB4}"/>
              </a:ext>
            </a:extLst>
          </p:cNvPr>
          <p:cNvSpPr>
            <a:spLocks noGrp="1"/>
          </p:cNvSpPr>
          <p:nvPr>
            <p:ph type="title"/>
          </p:nvPr>
        </p:nvSpPr>
        <p:spPr>
          <a:xfrm>
            <a:off x="5078027" y="356414"/>
            <a:ext cx="6548791" cy="833194"/>
          </a:xfrm>
        </p:spPr>
        <p:txBody>
          <a:bodyPr>
            <a:noAutofit/>
          </a:bodyPr>
          <a:lstStyle/>
          <a:p>
            <a:pPr algn="r"/>
            <a:r>
              <a:rPr lang="en-GB" dirty="0">
                <a:solidFill>
                  <a:schemeClr val="bg1"/>
                </a:solidFill>
              </a:rPr>
              <a:t>Inpatient Psychiatric Unit Scenario</a:t>
            </a:r>
          </a:p>
        </p:txBody>
      </p:sp>
      <p:grpSp>
        <p:nvGrpSpPr>
          <p:cNvPr id="15" name="Group 14">
            <a:extLst>
              <a:ext uri="{FF2B5EF4-FFF2-40B4-BE49-F238E27FC236}">
                <a16:creationId xmlns:a16="http://schemas.microsoft.com/office/drawing/2014/main" id="{1195D705-77A2-5552-64F7-8C991766D5D8}"/>
              </a:ext>
            </a:extLst>
          </p:cNvPr>
          <p:cNvGrpSpPr/>
          <p:nvPr/>
        </p:nvGrpSpPr>
        <p:grpSpPr>
          <a:xfrm>
            <a:off x="419100" y="4058376"/>
            <a:ext cx="1198843" cy="369332"/>
            <a:chOff x="299969" y="4094364"/>
            <a:chExt cx="1198843" cy="369332"/>
          </a:xfrm>
        </p:grpSpPr>
        <p:sp>
          <p:nvSpPr>
            <p:cNvPr id="10" name="Rectangle: Rounded Corners 9">
              <a:extLst>
                <a:ext uri="{FF2B5EF4-FFF2-40B4-BE49-F238E27FC236}">
                  <a16:creationId xmlns:a16="http://schemas.microsoft.com/office/drawing/2014/main" id="{4D649127-296E-230B-9EEF-5CC0887AAC8A}"/>
                </a:ext>
              </a:extLst>
            </p:cNvPr>
            <p:cNvSpPr/>
            <p:nvPr/>
          </p:nvSpPr>
          <p:spPr>
            <a:xfrm>
              <a:off x="299969" y="4114793"/>
              <a:ext cx="1198843" cy="328474"/>
            </a:xfrm>
            <a:prstGeom prst="roundRect">
              <a:avLst/>
            </a:prstGeom>
            <a:gradFill>
              <a:gsLst>
                <a:gs pos="0">
                  <a:srgbClr val="0B41EE"/>
                </a:gs>
                <a:gs pos="74000">
                  <a:srgbClr val="0064F6"/>
                </a:gs>
                <a:gs pos="83000">
                  <a:srgbClr val="0064F6"/>
                </a:gs>
                <a:gs pos="100000">
                  <a:srgbClr val="3875F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AFE2E5B2-60F4-E9ED-5FAD-CAE297909F02}"/>
                </a:ext>
              </a:extLst>
            </p:cNvPr>
            <p:cNvSpPr txBox="1"/>
            <p:nvPr/>
          </p:nvSpPr>
          <p:spPr>
            <a:xfrm>
              <a:off x="443380" y="4094364"/>
              <a:ext cx="912019" cy="369332"/>
            </a:xfrm>
            <a:prstGeom prst="rect">
              <a:avLst/>
            </a:prstGeom>
            <a:noFill/>
          </p:spPr>
          <p:txBody>
            <a:bodyPr wrap="square">
              <a:spAutoFit/>
            </a:bodyPr>
            <a:lstStyle/>
            <a:p>
              <a:r>
                <a:rPr lang="en-GB" b="1" dirty="0">
                  <a:solidFill>
                    <a:schemeClr val="bg1"/>
                  </a:solidFill>
                </a:rPr>
                <a:t>Answer</a:t>
              </a:r>
            </a:p>
          </p:txBody>
        </p:sp>
      </p:grpSp>
      <p:sp>
        <p:nvSpPr>
          <p:cNvPr id="16" name="Content Placeholder 2">
            <a:extLst>
              <a:ext uri="{FF2B5EF4-FFF2-40B4-BE49-F238E27FC236}">
                <a16:creationId xmlns:a16="http://schemas.microsoft.com/office/drawing/2014/main" id="{F0876BDE-ED64-9CF3-7464-B2CF451EEF82}"/>
              </a:ext>
            </a:extLst>
          </p:cNvPr>
          <p:cNvSpPr txBox="1">
            <a:spLocks/>
          </p:cNvSpPr>
          <p:nvPr/>
        </p:nvSpPr>
        <p:spPr>
          <a:xfrm>
            <a:off x="419100" y="4647597"/>
            <a:ext cx="10196244" cy="18539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b="1" dirty="0"/>
              <a:t>Immediate actions to address this ligature risk include:</a:t>
            </a:r>
          </a:p>
          <a:p>
            <a:pPr marL="0" indent="0">
              <a:spcBef>
                <a:spcPts val="0"/>
              </a:spcBef>
              <a:buFont typeface="Arial" panose="020B0604020202020204" pitchFamily="34" charset="0"/>
              <a:buNone/>
            </a:pPr>
            <a:endParaRPr lang="en-GB" b="1" dirty="0"/>
          </a:p>
          <a:p>
            <a:pPr>
              <a:spcBef>
                <a:spcPts val="0"/>
              </a:spcBef>
            </a:pPr>
            <a:r>
              <a:rPr lang="en-GB" dirty="0"/>
              <a:t>Assessing the patient's immediate safety and removing the ligature if possible.</a:t>
            </a:r>
          </a:p>
          <a:p>
            <a:pPr>
              <a:spcBef>
                <a:spcPts val="0"/>
              </a:spcBef>
            </a:pPr>
            <a:r>
              <a:rPr lang="en-GB" dirty="0"/>
              <a:t>Notifying the unit's staff and seeking assistance from mental health professionals.</a:t>
            </a:r>
          </a:p>
          <a:p>
            <a:pPr>
              <a:spcBef>
                <a:spcPts val="0"/>
              </a:spcBef>
            </a:pPr>
            <a:r>
              <a:rPr lang="en-GB" dirty="0"/>
              <a:t>Providing emotional support to the patient and staying with them to prevent further harm.</a:t>
            </a:r>
          </a:p>
          <a:p>
            <a:pPr>
              <a:spcBef>
                <a:spcPts val="0"/>
              </a:spcBef>
            </a:pPr>
            <a:r>
              <a:rPr lang="en-GB" dirty="0"/>
              <a:t>Documenting the incident thoroughly in the patient's medical record.</a:t>
            </a:r>
          </a:p>
          <a:p>
            <a:pPr>
              <a:spcBef>
                <a:spcPts val="0"/>
              </a:spcBef>
            </a:pPr>
            <a:r>
              <a:rPr lang="en-GB" dirty="0"/>
              <a:t>Conducting a debriefing session with staff involved in the incident to discuss response strategies and identify areas for improvement.</a:t>
            </a:r>
          </a:p>
        </p:txBody>
      </p:sp>
    </p:spTree>
    <p:custDataLst>
      <p:tags r:id="rId1"/>
    </p:custDataLst>
    <p:extLst>
      <p:ext uri="{BB962C8B-B14F-4D97-AF65-F5344CB8AC3E}">
        <p14:creationId xmlns:p14="http://schemas.microsoft.com/office/powerpoint/2010/main" val="212648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2E8C383-F56E-BCBA-4AB5-89716A7783BF}"/>
              </a:ext>
            </a:extLst>
          </p:cNvPr>
          <p:cNvPicPr>
            <a:picLocks noChangeAspect="1"/>
          </p:cNvPicPr>
          <p:nvPr/>
        </p:nvPicPr>
        <p:blipFill>
          <a:blip r:embed="rId4">
            <a:extLst>
              <a:ext uri="{28A0092B-C50C-407E-A947-70E740481C1C}">
                <a14:useLocalDpi xmlns:a14="http://schemas.microsoft.com/office/drawing/2010/main" val="0"/>
              </a:ext>
            </a:extLst>
          </a:blip>
          <a:srcRect t="7572" b="757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09E2D5-BCF0-1FE3-E79B-7CCB16929705}"/>
              </a:ext>
            </a:extLst>
          </p:cNvPr>
          <p:cNvSpPr>
            <a:spLocks noGrp="1"/>
          </p:cNvSpPr>
          <p:nvPr>
            <p:ph type="title"/>
          </p:nvPr>
        </p:nvSpPr>
        <p:spPr>
          <a:xfrm>
            <a:off x="462763" y="2365944"/>
            <a:ext cx="4242402" cy="2126262"/>
          </a:xfrm>
        </p:spPr>
        <p:txBody>
          <a:bodyPr vert="horz" lIns="91440" tIns="45720" rIns="91440" bIns="45720" rtlCol="0" anchor="b">
            <a:normAutofit/>
          </a:bodyPr>
          <a:lstStyle/>
          <a:p>
            <a:pPr>
              <a:spcAft>
                <a:spcPts val="800"/>
              </a:spcAft>
            </a:pPr>
            <a:r>
              <a:rPr lang="en-GB" b="1" i="0" dirty="0">
                <a:effectLst/>
              </a:rPr>
              <a:t>Module 4: </a:t>
            </a:r>
            <a:br>
              <a:rPr lang="en-GB" b="1" i="0" dirty="0">
                <a:effectLst/>
              </a:rPr>
            </a:br>
            <a:r>
              <a:rPr lang="en-GB" u="none" baseline="0" dirty="0">
                <a:ea typeface="Calibri Light" panose="020F0302020204030204" pitchFamily="34" charset="0"/>
                <a:cs typeface="Calibri Light" panose="020F0302020204030204" pitchFamily="34" charset="0"/>
              </a:rPr>
              <a:t>Responding, Complying, And Ethical Considerations</a:t>
            </a:r>
            <a:endParaRPr lang="en-GB" b="1" i="0" dirty="0">
              <a:effectLst/>
              <a:ea typeface="Calibri Light" panose="020F0302020204030204" pitchFamily="34" charset="0"/>
              <a:cs typeface="Calibri Light" panose="020F0302020204030204" pitchFamily="34" charset="0"/>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8C0824BB-B7FD-603A-F0BA-FE7450D65790}"/>
              </a:ext>
            </a:extLst>
          </p:cNvPr>
          <p:cNvSpPr/>
          <p:nvPr/>
        </p:nvSpPr>
        <p:spPr>
          <a:xfrm>
            <a:off x="342900" y="566479"/>
            <a:ext cx="1009650" cy="260223"/>
          </a:xfrm>
          <a:prstGeom prst="roundRect">
            <a:avLst/>
          </a:prstGeom>
          <a:gradFill flip="none" rotWithShape="1">
            <a:gsLst>
              <a:gs pos="0">
                <a:srgbClr val="161BFA"/>
              </a:gs>
              <a:gs pos="50000">
                <a:srgbClr val="0B41EE"/>
              </a:gs>
              <a:gs pos="100000">
                <a:srgbClr val="3875FE"/>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00D48CB3-42E6-803A-27F9-203C6244B822}"/>
              </a:ext>
            </a:extLst>
          </p:cNvPr>
          <p:cNvSpPr>
            <a:spLocks noGrp="1"/>
          </p:cNvSpPr>
          <p:nvPr>
            <p:ph type="sldNum" sz="quarter" idx="12"/>
          </p:nvPr>
        </p:nvSpPr>
        <p:spPr/>
        <p:txBody>
          <a:bodyPr/>
          <a:lstStyle/>
          <a:p>
            <a:fld id="{A9AD720C-F2E5-4E13-804F-E716681FE4D7}" type="slidenum">
              <a:rPr lang="en-GB" smtClean="0"/>
              <a:t>17</a:t>
            </a:fld>
            <a:endParaRPr lang="en-GB"/>
          </a:p>
        </p:txBody>
      </p:sp>
    </p:spTree>
    <p:custDataLst>
      <p:tags r:id="rId1"/>
    </p:custDataLst>
    <p:extLst>
      <p:ext uri="{BB962C8B-B14F-4D97-AF65-F5344CB8AC3E}">
        <p14:creationId xmlns:p14="http://schemas.microsoft.com/office/powerpoint/2010/main" val="2558932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EC007BC-69A3-6DCB-A0BD-F8EFB039213C}"/>
              </a:ext>
            </a:extLst>
          </p:cNvPr>
          <p:cNvPicPr>
            <a:picLocks noChangeAspect="1"/>
          </p:cNvPicPr>
          <p:nvPr/>
        </p:nvPicPr>
        <p:blipFill>
          <a:blip r:embed="rId4"/>
          <a:stretch>
            <a:fillRect/>
          </a:stretch>
        </p:blipFill>
        <p:spPr>
          <a:xfrm>
            <a:off x="6427281" y="4809302"/>
            <a:ext cx="939370" cy="1720063"/>
          </a:xfrm>
          <a:prstGeom prst="rect">
            <a:avLst/>
          </a:prstGeom>
        </p:spPr>
      </p:pic>
      <p:sp>
        <p:nvSpPr>
          <p:cNvPr id="2" name="Title 1">
            <a:extLst>
              <a:ext uri="{FF2B5EF4-FFF2-40B4-BE49-F238E27FC236}">
                <a16:creationId xmlns:a16="http://schemas.microsoft.com/office/drawing/2014/main" id="{145C0A89-7F55-40B5-EB24-1DB2D56E9754}"/>
              </a:ext>
            </a:extLst>
          </p:cNvPr>
          <p:cNvSpPr>
            <a:spLocks noGrp="1"/>
          </p:cNvSpPr>
          <p:nvPr>
            <p:ph type="title"/>
          </p:nvPr>
        </p:nvSpPr>
        <p:spPr>
          <a:xfrm>
            <a:off x="493483" y="300023"/>
            <a:ext cx="5479719" cy="1133591"/>
          </a:xfrm>
        </p:spPr>
        <p:txBody>
          <a:bodyPr anchor="b">
            <a:normAutofit/>
          </a:bodyPr>
          <a:lstStyle/>
          <a:p>
            <a:r>
              <a:rPr lang="en-GB" dirty="0"/>
              <a:t>Understand Compliance With Regulations</a:t>
            </a:r>
          </a:p>
        </p:txBody>
      </p:sp>
      <p:sp>
        <p:nvSpPr>
          <p:cNvPr id="3" name="Content Placeholder 2">
            <a:extLst>
              <a:ext uri="{FF2B5EF4-FFF2-40B4-BE49-F238E27FC236}">
                <a16:creationId xmlns:a16="http://schemas.microsoft.com/office/drawing/2014/main" id="{B2DF7902-31FD-E90B-A1AF-669918AD91F0}"/>
              </a:ext>
            </a:extLst>
          </p:cNvPr>
          <p:cNvSpPr>
            <a:spLocks noGrp="1"/>
          </p:cNvSpPr>
          <p:nvPr>
            <p:ph idx="1"/>
          </p:nvPr>
        </p:nvSpPr>
        <p:spPr>
          <a:xfrm>
            <a:off x="479079" y="1551087"/>
            <a:ext cx="6323376" cy="3472409"/>
          </a:xfrm>
        </p:spPr>
        <p:txBody>
          <a:bodyPr anchor="t">
            <a:noAutofit/>
          </a:bodyPr>
          <a:lstStyle/>
          <a:p>
            <a:pPr marL="0" indent="0">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Compliance with UK regulations regarding ligature risks is essential for ensuring patient safety in healthcare settings. Regulatory bodies like the Care Quality Commission (CQC) establish guidelines for mitigating ligature hazards. Compliance involves thorough risk assessments to identify potential ligature points and implementing policies for ligature-resistant fixtures, regular inspections, and staff training.</a:t>
            </a:r>
          </a:p>
          <a:p>
            <a:pPr marL="0" indent="0">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Staying informed about updates to regulatory standards is crucial. Healthcare providers must review guidelines regularly and participate in training to ensure compliance with evolving requirements. Adhering to regulations demonstrates a commitment to patient safety and lays the groundwork for continuous improvement in ligature risk management practices.</a:t>
            </a:r>
          </a:p>
          <a:p>
            <a:pPr marL="0" indent="0">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Compliance with UK regulations regarding ligature risks is integral to providing safe and high-quality care in healthcare settings and fostering trust among patients, staff, and regulatory agencies.</a:t>
            </a:r>
          </a:p>
        </p:txBody>
      </p:sp>
      <p:pic>
        <p:nvPicPr>
          <p:cNvPr id="6" name="Picture 5">
            <a:extLst>
              <a:ext uri="{FF2B5EF4-FFF2-40B4-BE49-F238E27FC236}">
                <a16:creationId xmlns:a16="http://schemas.microsoft.com/office/drawing/2014/main" id="{D57B8DAF-7E20-5FE7-732F-A28427033687}"/>
              </a:ext>
            </a:extLst>
          </p:cNvPr>
          <p:cNvPicPr>
            <a:picLocks noChangeAspect="1"/>
          </p:cNvPicPr>
          <p:nvPr/>
        </p:nvPicPr>
        <p:blipFill>
          <a:blip r:embed="rId5">
            <a:extLst>
              <a:ext uri="{28A0092B-C50C-407E-A947-70E740481C1C}">
                <a14:useLocalDpi xmlns:a14="http://schemas.microsoft.com/office/drawing/2010/main" val="0"/>
              </a:ext>
            </a:extLst>
          </a:blip>
          <a:srcRect l="14121" r="14121"/>
          <a:stretch/>
        </p:blipFill>
        <p:spPr>
          <a:xfrm>
            <a:off x="7270812" y="10"/>
            <a:ext cx="4921187" cy="6857990"/>
          </a:xfrm>
          <a:prstGeom prst="rect">
            <a:avLst/>
          </a:prstGeom>
        </p:spPr>
      </p:pic>
      <p:sp>
        <p:nvSpPr>
          <p:cNvPr id="4" name="Slide Number Placeholder 3">
            <a:extLst>
              <a:ext uri="{FF2B5EF4-FFF2-40B4-BE49-F238E27FC236}">
                <a16:creationId xmlns:a16="http://schemas.microsoft.com/office/drawing/2014/main" id="{F1551F3B-4893-5AC0-E9C7-B6B2ED568F43}"/>
              </a:ext>
            </a:extLst>
          </p:cNvPr>
          <p:cNvSpPr>
            <a:spLocks noGrp="1"/>
          </p:cNvSpPr>
          <p:nvPr>
            <p:ph type="sldNum" sz="quarter" idx="12"/>
          </p:nvPr>
        </p:nvSpPr>
        <p:spPr>
          <a:xfrm>
            <a:off x="8610600" y="6356350"/>
            <a:ext cx="2743200" cy="365125"/>
          </a:xfrm>
        </p:spPr>
        <p:txBody>
          <a:bodyPr>
            <a:normAutofit/>
          </a:bodyPr>
          <a:lstStyle/>
          <a:p>
            <a:pPr>
              <a:spcAft>
                <a:spcPts val="600"/>
              </a:spcAft>
            </a:pPr>
            <a:fld id="{A9AD720C-F2E5-4E13-804F-E716681FE4D7}" type="slidenum">
              <a:rPr lang="en-GB">
                <a:solidFill>
                  <a:srgbClr val="FFFFFF"/>
                </a:solidFill>
              </a:rPr>
              <a:pPr>
                <a:spcAft>
                  <a:spcPts val="600"/>
                </a:spcAft>
              </a:pPr>
              <a:t>18</a:t>
            </a:fld>
            <a:endParaRPr lang="en-GB">
              <a:solidFill>
                <a:srgbClr val="FFFFFF"/>
              </a:solidFill>
            </a:endParaRPr>
          </a:p>
        </p:txBody>
      </p:sp>
      <mc:AlternateContent xmlns:mc="http://schemas.openxmlformats.org/markup-compatibility/2006">
        <mc:Choice xmlns:am3d="http://schemas.microsoft.com/office/drawing/2017/model3d" Requires="am3d">
          <p:graphicFrame>
            <p:nvGraphicFramePr>
              <p:cNvPr id="7" name="3D Model 6" descr="Torus">
                <a:extLst>
                  <a:ext uri="{FF2B5EF4-FFF2-40B4-BE49-F238E27FC236}">
                    <a16:creationId xmlns:a16="http://schemas.microsoft.com/office/drawing/2014/main" id="{6E1A563C-CA8A-9E52-2DE1-ADACA4D79EF1}"/>
                  </a:ext>
                </a:extLst>
              </p:cNvPr>
              <p:cNvGraphicFramePr>
                <a:graphicFrameLocks noChangeAspect="1"/>
              </p:cNvGraphicFramePr>
              <p:nvPr>
                <p:extLst>
                  <p:ext uri="{D42A27DB-BD31-4B8C-83A1-F6EECF244321}">
                    <p14:modId xmlns:p14="http://schemas.microsoft.com/office/powerpoint/2010/main" val="3602259276"/>
                  </p:ext>
                </p:extLst>
              </p:nvPr>
            </p:nvGraphicFramePr>
            <p:xfrm rot="2259544">
              <a:off x="-1646862" y="5431624"/>
              <a:ext cx="3042302" cy="2691267"/>
            </p:xfrm>
            <a:graphic>
              <a:graphicData uri="http://schemas.microsoft.com/office/drawing/2017/model3d">
                <am3d:model3d r:embed="rId6">
                  <am3d:spPr>
                    <a:xfrm rot="2259544">
                      <a:off x="0" y="0"/>
                      <a:ext cx="3042302" cy="2691267"/>
                    </a:xfrm>
                    <a:prstGeom prst="rect">
                      <a:avLst/>
                    </a:prstGeom>
                  </am3d:spPr>
                  <am3d:camera>
                    <am3d:pos x="0" y="0" z="67469092"/>
                    <am3d:up dx="0" dy="36000000" dz="0"/>
                    <am3d:lookAt x="0" y="0" z="0"/>
                    <am3d:perspective fov="2700000"/>
                  </am3d:camera>
                  <am3d:trans>
                    <am3d:meterPerModelUnit n="6999400" d="1000000"/>
                    <am3d:preTrans dx="-3" dy="-4317043" dz="-4"/>
                    <am3d:scale>
                      <am3d:sx n="1000000" d="1000000"/>
                      <am3d:sy n="1000000" d="1000000"/>
                      <am3d:sz n="1000000" d="1000000"/>
                    </am3d:scale>
                    <am3d:rot ax="2901612" ay="1377976" az="1421692"/>
                    <am3d:postTrans dx="0" dy="0" dz="0"/>
                  </am3d:trans>
                  <am3d:raster rName="Office3DRenderer" rVer="16.0.8326">
                    <am3d:blip r:embed="rId7"/>
                  </am3d:raster>
                  <am3d:objViewport viewportSz="453002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Model 6" descr="Torus">
                <a:extLst>
                  <a:ext uri="{FF2B5EF4-FFF2-40B4-BE49-F238E27FC236}">
                    <a16:creationId xmlns:a16="http://schemas.microsoft.com/office/drawing/2014/main" id="{6E1A563C-CA8A-9E52-2DE1-ADACA4D79EF1}"/>
                  </a:ext>
                </a:extLst>
              </p:cNvPr>
              <p:cNvPicPr>
                <a:picLocks noGrp="1" noRot="1" noChangeAspect="1" noMove="1" noResize="1" noEditPoints="1" noAdjustHandles="1" noChangeArrowheads="1" noChangeShapeType="1" noCrop="1"/>
              </p:cNvPicPr>
              <p:nvPr/>
            </p:nvPicPr>
            <p:blipFill>
              <a:blip r:embed="rId7"/>
              <a:stretch>
                <a:fillRect/>
              </a:stretch>
            </p:blipFill>
            <p:spPr>
              <a:xfrm rot="2259544">
                <a:off x="-1646862" y="5431624"/>
                <a:ext cx="3042302" cy="2691267"/>
              </a:xfrm>
              <a:prstGeom prst="rect">
                <a:avLst/>
              </a:prstGeom>
            </p:spPr>
          </p:pic>
        </mc:Fallback>
      </mc:AlternateContent>
      <p:sp>
        <p:nvSpPr>
          <p:cNvPr id="8" name="Oval 7">
            <a:extLst>
              <a:ext uri="{FF2B5EF4-FFF2-40B4-BE49-F238E27FC236}">
                <a16:creationId xmlns:a16="http://schemas.microsoft.com/office/drawing/2014/main" id="{E8DC23D8-AF1D-C88D-A67B-BA6EB17352AA}"/>
              </a:ext>
            </a:extLst>
          </p:cNvPr>
          <p:cNvSpPr/>
          <p:nvPr/>
        </p:nvSpPr>
        <p:spPr>
          <a:xfrm>
            <a:off x="6737351" y="366763"/>
            <a:ext cx="130208" cy="106579"/>
          </a:xfrm>
          <a:prstGeom prst="ellipse">
            <a:avLst/>
          </a:prstGeom>
          <a:solidFill>
            <a:srgbClr val="0B41EE"/>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Content Placeholder 9" descr="Add with solid fill">
            <a:extLst>
              <a:ext uri="{FF2B5EF4-FFF2-40B4-BE49-F238E27FC236}">
                <a16:creationId xmlns:a16="http://schemas.microsoft.com/office/drawing/2014/main" id="{84BA55D6-C0FA-3469-8FDD-E998D04576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27820" y="142149"/>
            <a:ext cx="196514" cy="157874"/>
          </a:xfrm>
          <a:prstGeom prst="rect">
            <a:avLst/>
          </a:prstGeom>
        </p:spPr>
      </p:pic>
      <p:sp>
        <p:nvSpPr>
          <p:cNvPr id="10" name="Oval 9">
            <a:extLst>
              <a:ext uri="{FF2B5EF4-FFF2-40B4-BE49-F238E27FC236}">
                <a16:creationId xmlns:a16="http://schemas.microsoft.com/office/drawing/2014/main" id="{92E79102-4E33-A6BA-D277-603AB09177D2}"/>
              </a:ext>
            </a:extLst>
          </p:cNvPr>
          <p:cNvSpPr/>
          <p:nvPr/>
        </p:nvSpPr>
        <p:spPr>
          <a:xfrm>
            <a:off x="6332748" y="667089"/>
            <a:ext cx="122382" cy="83013"/>
          </a:xfrm>
          <a:prstGeom prst="ellipse">
            <a:avLst/>
          </a:prstGeom>
          <a:noFill/>
          <a:ln w="28575">
            <a:solidFill>
              <a:srgbClr val="0B41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606803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7" name="3D Model 6" descr="Torus">
                <a:extLst>
                  <a:ext uri="{FF2B5EF4-FFF2-40B4-BE49-F238E27FC236}">
                    <a16:creationId xmlns:a16="http://schemas.microsoft.com/office/drawing/2014/main" id="{6E1A563C-CA8A-9E52-2DE1-ADACA4D79EF1}"/>
                  </a:ext>
                </a:extLst>
              </p:cNvPr>
              <p:cNvGraphicFramePr>
                <a:graphicFrameLocks noChangeAspect="1"/>
              </p:cNvGraphicFramePr>
              <p:nvPr>
                <p:extLst>
                  <p:ext uri="{D42A27DB-BD31-4B8C-83A1-F6EECF244321}">
                    <p14:modId xmlns:p14="http://schemas.microsoft.com/office/powerpoint/2010/main" val="2560029893"/>
                  </p:ext>
                </p:extLst>
              </p:nvPr>
            </p:nvGraphicFramePr>
            <p:xfrm rot="2259544">
              <a:off x="10670850" y="5725940"/>
              <a:ext cx="3042302" cy="2691267"/>
            </p:xfrm>
            <a:graphic>
              <a:graphicData uri="http://schemas.microsoft.com/office/drawing/2017/model3d">
                <am3d:model3d r:embed="rId4">
                  <am3d:spPr>
                    <a:xfrm rot="2259544">
                      <a:off x="0" y="0"/>
                      <a:ext cx="3042302" cy="2691267"/>
                    </a:xfrm>
                    <a:prstGeom prst="rect">
                      <a:avLst/>
                    </a:prstGeom>
                  </am3d:spPr>
                  <am3d:camera>
                    <am3d:pos x="0" y="0" z="67469092"/>
                    <am3d:up dx="0" dy="36000000" dz="0"/>
                    <am3d:lookAt x="0" y="0" z="0"/>
                    <am3d:perspective fov="2700000"/>
                  </am3d:camera>
                  <am3d:trans>
                    <am3d:meterPerModelUnit n="6999400" d="1000000"/>
                    <am3d:preTrans dx="-3" dy="-4317043" dz="-4"/>
                    <am3d:scale>
                      <am3d:sx n="1000000" d="1000000"/>
                      <am3d:sy n="1000000" d="1000000"/>
                      <am3d:sz n="1000000" d="1000000"/>
                    </am3d:scale>
                    <am3d:rot ax="2901612" ay="1377976" az="1421692"/>
                    <am3d:postTrans dx="0" dy="0" dz="0"/>
                  </am3d:trans>
                  <am3d:raster rName="Office3DRenderer" rVer="16.0.8326">
                    <am3d:blip r:embed="rId5"/>
                  </am3d:raster>
                  <am3d:objViewport viewportSz="453002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Model 6" descr="Torus">
                <a:extLst>
                  <a:ext uri="{FF2B5EF4-FFF2-40B4-BE49-F238E27FC236}">
                    <a16:creationId xmlns:a16="http://schemas.microsoft.com/office/drawing/2014/main" id="{6E1A563C-CA8A-9E52-2DE1-ADACA4D79EF1}"/>
                  </a:ext>
                </a:extLst>
              </p:cNvPr>
              <p:cNvPicPr>
                <a:picLocks noGrp="1" noRot="1" noChangeAspect="1" noMove="1" noResize="1" noEditPoints="1" noAdjustHandles="1" noChangeArrowheads="1" noChangeShapeType="1" noCrop="1"/>
              </p:cNvPicPr>
              <p:nvPr/>
            </p:nvPicPr>
            <p:blipFill>
              <a:blip r:embed="rId5"/>
              <a:stretch>
                <a:fillRect/>
              </a:stretch>
            </p:blipFill>
            <p:spPr>
              <a:xfrm rot="2259544">
                <a:off x="10670850" y="5725940"/>
                <a:ext cx="3042302" cy="2691267"/>
              </a:xfrm>
              <a:prstGeom prst="rect">
                <a:avLst/>
              </a:prstGeom>
            </p:spPr>
          </p:pic>
        </mc:Fallback>
      </mc:AlternateContent>
      <p:sp>
        <p:nvSpPr>
          <p:cNvPr id="2" name="Title 1">
            <a:extLst>
              <a:ext uri="{FF2B5EF4-FFF2-40B4-BE49-F238E27FC236}">
                <a16:creationId xmlns:a16="http://schemas.microsoft.com/office/drawing/2014/main" id="{145C0A89-7F55-40B5-EB24-1DB2D56E9754}"/>
              </a:ext>
            </a:extLst>
          </p:cNvPr>
          <p:cNvSpPr>
            <a:spLocks noGrp="1"/>
          </p:cNvSpPr>
          <p:nvPr>
            <p:ph type="title"/>
          </p:nvPr>
        </p:nvSpPr>
        <p:spPr>
          <a:xfrm>
            <a:off x="5323194" y="82824"/>
            <a:ext cx="6484293" cy="1215959"/>
          </a:xfrm>
        </p:spPr>
        <p:txBody>
          <a:bodyPr anchor="b">
            <a:normAutofit/>
          </a:bodyPr>
          <a:lstStyle/>
          <a:p>
            <a:r>
              <a:rPr lang="en-GB" dirty="0"/>
              <a:t>Understand Ethical Responsibilities In Ligature Prevention</a:t>
            </a:r>
          </a:p>
        </p:txBody>
      </p:sp>
      <p:sp>
        <p:nvSpPr>
          <p:cNvPr id="3" name="Content Placeholder 2">
            <a:extLst>
              <a:ext uri="{FF2B5EF4-FFF2-40B4-BE49-F238E27FC236}">
                <a16:creationId xmlns:a16="http://schemas.microsoft.com/office/drawing/2014/main" id="{B2DF7902-31FD-E90B-A1AF-669918AD91F0}"/>
              </a:ext>
            </a:extLst>
          </p:cNvPr>
          <p:cNvSpPr>
            <a:spLocks noGrp="1"/>
          </p:cNvSpPr>
          <p:nvPr>
            <p:ph idx="1"/>
          </p:nvPr>
        </p:nvSpPr>
        <p:spPr>
          <a:xfrm>
            <a:off x="5323195" y="1381690"/>
            <a:ext cx="6574809" cy="4785506"/>
          </a:xfrm>
        </p:spPr>
        <p:txBody>
          <a:bodyPr anchor="t">
            <a:noAutofit/>
          </a:bodyPr>
          <a:lstStyle/>
          <a:p>
            <a:pPr marL="0" indent="0">
              <a:lnSpc>
                <a:spcPct val="107000"/>
              </a:lnSpc>
              <a:spcBef>
                <a:spcPts val="0"/>
              </a:spcBef>
              <a:buNone/>
            </a:pPr>
            <a:r>
              <a:rPr lang="en-GB" dirty="0">
                <a:effectLst/>
                <a:latin typeface="Calibri" panose="020F0502020204030204" pitchFamily="34" charset="0"/>
                <a:ea typeface="Calibri" panose="020F0502020204030204" pitchFamily="34" charset="0"/>
                <a:cs typeface="Times New Roman" panose="02020603050405020304" pitchFamily="18" charset="0"/>
              </a:rPr>
              <a:t>Understanding ethical responsibilities in ligature prevention is crucial f</a:t>
            </a:r>
            <a:r>
              <a:rPr lang="en-GB" i="1" dirty="0">
                <a:effectLst/>
                <a:latin typeface="Calibri" panose="020F0502020204030204" pitchFamily="34" charset="0"/>
                <a:ea typeface="Calibri" panose="020F0502020204030204" pitchFamily="34" charset="0"/>
                <a:cs typeface="Times New Roman" panose="02020603050405020304" pitchFamily="18" charset="0"/>
              </a:rPr>
              <a:t>o</a:t>
            </a:r>
            <a:r>
              <a:rPr lang="en-GB" dirty="0">
                <a:effectLst/>
                <a:latin typeface="Calibri" panose="020F0502020204030204" pitchFamily="34" charset="0"/>
                <a:ea typeface="Calibri" panose="020F0502020204030204" pitchFamily="34" charset="0"/>
                <a:cs typeface="Times New Roman" panose="02020603050405020304" pitchFamily="18" charset="0"/>
              </a:rPr>
              <a:t>r healthcare professionals in the UK:</a:t>
            </a:r>
          </a:p>
          <a:p>
            <a:pPr marL="0" indent="0">
              <a:lnSpc>
                <a:spcPct val="107000"/>
              </a:lnSpc>
              <a:spcBef>
                <a:spcPts val="0"/>
              </a:spcBef>
              <a:buNone/>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GB" dirty="0">
                <a:effectLst/>
                <a:latin typeface="Calibri" panose="020F0502020204030204" pitchFamily="34" charset="0"/>
                <a:ea typeface="Calibri" panose="020F0502020204030204" pitchFamily="34" charset="0"/>
                <a:cs typeface="Times New Roman" panose="02020603050405020304" pitchFamily="18" charset="0"/>
              </a:rPr>
              <a:t>•Prioritise patient safety and welfare, ensuring environments are free from unnecessary risks and aligning with the ethical duty of care.</a:t>
            </a:r>
          </a:p>
          <a:p>
            <a:pPr marL="0" indent="0">
              <a:lnSpc>
                <a:spcPct val="107000"/>
              </a:lnSpc>
              <a:spcBef>
                <a:spcPts val="0"/>
              </a:spcBef>
              <a:buNone/>
            </a:pPr>
            <a:r>
              <a:rPr lang="en-GB" dirty="0">
                <a:effectLst/>
                <a:latin typeface="Calibri" panose="020F0502020204030204" pitchFamily="34" charset="0"/>
                <a:ea typeface="Calibri" panose="020F0502020204030204" pitchFamily="34" charset="0"/>
                <a:cs typeface="Times New Roman" panose="02020603050405020304" pitchFamily="18" charset="0"/>
              </a:rPr>
              <a:t>•Promote well-being and minimise harm through proactive measures beyond regulatory compliance, reflecting the principle of beneficence.</a:t>
            </a:r>
          </a:p>
          <a:p>
            <a:pPr marL="0" indent="0">
              <a:lnSpc>
                <a:spcPct val="107000"/>
              </a:lnSpc>
              <a:spcBef>
                <a:spcPts val="0"/>
              </a:spcBef>
              <a:buNone/>
            </a:pPr>
            <a:r>
              <a:rPr lang="en-GB" dirty="0">
                <a:effectLst/>
                <a:latin typeface="Calibri" panose="020F0502020204030204" pitchFamily="34" charset="0"/>
                <a:ea typeface="Calibri" panose="020F0502020204030204" pitchFamily="34" charset="0"/>
                <a:cs typeface="Times New Roman" panose="02020603050405020304" pitchFamily="18" charset="0"/>
              </a:rPr>
              <a:t>•Respect patient autonomy by involving them in discussions and decisions about safety measures, upholding their rights to make informed choices.</a:t>
            </a:r>
          </a:p>
          <a:p>
            <a:pPr marL="0" indent="0">
              <a:lnSpc>
                <a:spcPct val="107000"/>
              </a:lnSpc>
              <a:spcBef>
                <a:spcPts val="0"/>
              </a:spcBef>
              <a:buNone/>
            </a:pPr>
            <a:r>
              <a:rPr lang="en-GB" dirty="0">
                <a:effectLst/>
                <a:latin typeface="Calibri" panose="020F0502020204030204" pitchFamily="34" charset="0"/>
                <a:ea typeface="Calibri" panose="020F0502020204030204" pitchFamily="34" charset="0"/>
                <a:cs typeface="Times New Roman" panose="02020603050405020304" pitchFamily="18" charset="0"/>
              </a:rPr>
              <a:t>•Foster transparency and accountability in communication about risks and interventions, promoting stakeholder trust and confidence.</a:t>
            </a:r>
          </a:p>
          <a:p>
            <a:pPr marL="0" indent="0">
              <a:lnSpc>
                <a:spcPct val="107000"/>
              </a:lnSpc>
              <a:spcBef>
                <a:spcPts val="0"/>
              </a:spcBef>
              <a:buNone/>
            </a:pPr>
            <a:r>
              <a:rPr lang="en-GB" dirty="0">
                <a:effectLst/>
                <a:latin typeface="Calibri" panose="020F0502020204030204" pitchFamily="34" charset="0"/>
                <a:ea typeface="Calibri" panose="020F0502020204030204" pitchFamily="34" charset="0"/>
                <a:cs typeface="Times New Roman" panose="02020603050405020304" pitchFamily="18" charset="0"/>
              </a:rPr>
              <a:t>•Advocate for equitable access to resources and interventions, addressing underlying disparities in healthcare provision in line with the principle of justice.</a:t>
            </a:r>
          </a:p>
          <a:p>
            <a:pPr marL="0" indent="0">
              <a:lnSpc>
                <a:spcPct val="107000"/>
              </a:lnSpc>
              <a:spcBef>
                <a:spcPts val="0"/>
              </a:spcBef>
              <a:buNone/>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GB" dirty="0">
                <a:effectLst/>
                <a:latin typeface="Calibri" panose="020F0502020204030204" pitchFamily="34" charset="0"/>
                <a:ea typeface="Calibri" panose="020F0502020204030204" pitchFamily="34" charset="0"/>
                <a:cs typeface="Times New Roman" panose="02020603050405020304" pitchFamily="18" charset="0"/>
              </a:rPr>
              <a:t>By integrating these ethical considerations into ligature prevention efforts, healthcare providers uphold the highest standards of care and promote healing and recovery for all patients in the UK.</a:t>
            </a:r>
          </a:p>
        </p:txBody>
      </p:sp>
      <p:pic>
        <p:nvPicPr>
          <p:cNvPr id="6" name="Picture 5">
            <a:extLst>
              <a:ext uri="{FF2B5EF4-FFF2-40B4-BE49-F238E27FC236}">
                <a16:creationId xmlns:a16="http://schemas.microsoft.com/office/drawing/2014/main" id="{D57B8DAF-7E20-5FE7-732F-A28427033687}"/>
              </a:ext>
            </a:extLst>
          </p:cNvPr>
          <p:cNvPicPr>
            <a:picLocks noChangeAspect="1"/>
          </p:cNvPicPr>
          <p:nvPr/>
        </p:nvPicPr>
        <p:blipFill>
          <a:blip r:embed="rId6">
            <a:extLst>
              <a:ext uri="{28A0092B-C50C-407E-A947-70E740481C1C}">
                <a14:useLocalDpi xmlns:a14="http://schemas.microsoft.com/office/drawing/2010/main" val="0"/>
              </a:ext>
            </a:extLst>
          </a:blip>
          <a:srcRect l="12939" r="12939"/>
          <a:stretch/>
        </p:blipFill>
        <p:spPr>
          <a:xfrm>
            <a:off x="-1" y="0"/>
            <a:ext cx="5192987" cy="6857990"/>
          </a:xfrm>
          <a:prstGeom prst="rect">
            <a:avLst/>
          </a:prstGeom>
        </p:spPr>
      </p:pic>
      <p:sp>
        <p:nvSpPr>
          <p:cNvPr id="4" name="Slide Number Placeholder 3">
            <a:extLst>
              <a:ext uri="{FF2B5EF4-FFF2-40B4-BE49-F238E27FC236}">
                <a16:creationId xmlns:a16="http://schemas.microsoft.com/office/drawing/2014/main" id="{F1551F3B-4893-5AC0-E9C7-B6B2ED568F43}"/>
              </a:ext>
            </a:extLst>
          </p:cNvPr>
          <p:cNvSpPr>
            <a:spLocks noGrp="1"/>
          </p:cNvSpPr>
          <p:nvPr>
            <p:ph type="sldNum" sz="quarter" idx="12"/>
          </p:nvPr>
        </p:nvSpPr>
        <p:spPr>
          <a:xfrm>
            <a:off x="8610600" y="6356350"/>
            <a:ext cx="2743200" cy="365125"/>
          </a:xfrm>
        </p:spPr>
        <p:txBody>
          <a:bodyPr>
            <a:normAutofit/>
          </a:bodyPr>
          <a:lstStyle/>
          <a:p>
            <a:pPr>
              <a:spcAft>
                <a:spcPts val="600"/>
              </a:spcAft>
            </a:pPr>
            <a:fld id="{A9AD720C-F2E5-4E13-804F-E716681FE4D7}" type="slidenum">
              <a:rPr lang="en-GB">
                <a:solidFill>
                  <a:srgbClr val="FFFFFF"/>
                </a:solidFill>
              </a:rPr>
              <a:pPr>
                <a:spcAft>
                  <a:spcPts val="600"/>
                </a:spcAft>
              </a:pPr>
              <a:t>19</a:t>
            </a:fld>
            <a:endParaRPr lang="en-GB">
              <a:solidFill>
                <a:srgbClr val="FFFFFF"/>
              </a:solidFill>
            </a:endParaRPr>
          </a:p>
        </p:txBody>
      </p:sp>
      <p:sp>
        <p:nvSpPr>
          <p:cNvPr id="8" name="Oval 7">
            <a:extLst>
              <a:ext uri="{FF2B5EF4-FFF2-40B4-BE49-F238E27FC236}">
                <a16:creationId xmlns:a16="http://schemas.microsoft.com/office/drawing/2014/main" id="{E8DC23D8-AF1D-C88D-A67B-BA6EB17352AA}"/>
              </a:ext>
            </a:extLst>
          </p:cNvPr>
          <p:cNvSpPr/>
          <p:nvPr/>
        </p:nvSpPr>
        <p:spPr>
          <a:xfrm>
            <a:off x="11807487" y="390478"/>
            <a:ext cx="130208" cy="106579"/>
          </a:xfrm>
          <a:prstGeom prst="ellipse">
            <a:avLst/>
          </a:prstGeom>
          <a:solidFill>
            <a:srgbClr val="0B41EE"/>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Content Placeholder 9" descr="Add with solid fill">
            <a:extLst>
              <a:ext uri="{FF2B5EF4-FFF2-40B4-BE49-F238E27FC236}">
                <a16:creationId xmlns:a16="http://schemas.microsoft.com/office/drawing/2014/main" id="{84BA55D6-C0FA-3469-8FDD-E998D04576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71116" y="82824"/>
            <a:ext cx="196514" cy="157874"/>
          </a:xfrm>
          <a:prstGeom prst="rect">
            <a:avLst/>
          </a:prstGeom>
        </p:spPr>
      </p:pic>
      <p:sp>
        <p:nvSpPr>
          <p:cNvPr id="10" name="Oval 9">
            <a:extLst>
              <a:ext uri="{FF2B5EF4-FFF2-40B4-BE49-F238E27FC236}">
                <a16:creationId xmlns:a16="http://schemas.microsoft.com/office/drawing/2014/main" id="{92E79102-4E33-A6BA-D277-603AB09177D2}"/>
              </a:ext>
            </a:extLst>
          </p:cNvPr>
          <p:cNvSpPr/>
          <p:nvPr/>
        </p:nvSpPr>
        <p:spPr>
          <a:xfrm>
            <a:off x="11433279" y="856360"/>
            <a:ext cx="122382" cy="83013"/>
          </a:xfrm>
          <a:prstGeom prst="ellipse">
            <a:avLst/>
          </a:prstGeom>
          <a:noFill/>
          <a:ln w="28575">
            <a:solidFill>
              <a:srgbClr val="0B41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619634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4A0759-E395-D7FA-06AC-2F94605A1B17}"/>
              </a:ext>
            </a:extLst>
          </p:cNvPr>
          <p:cNvSpPr>
            <a:spLocks noGrp="1"/>
          </p:cNvSpPr>
          <p:nvPr>
            <p:ph type="title"/>
          </p:nvPr>
        </p:nvSpPr>
        <p:spPr>
          <a:xfrm>
            <a:off x="6897642" y="1943603"/>
            <a:ext cx="4195674" cy="1183806"/>
          </a:xfrm>
        </p:spPr>
        <p:txBody>
          <a:bodyPr anchor="b">
            <a:normAutofit/>
          </a:bodyPr>
          <a:lstStyle/>
          <a:p>
            <a:pPr algn="r"/>
            <a:r>
              <a:rPr lang="en-GB" sz="3600" b="1" dirty="0">
                <a:solidFill>
                  <a:srgbClr val="7F7F7F"/>
                </a:solidFill>
              </a:rPr>
              <a:t>Ligature Training</a:t>
            </a:r>
          </a:p>
        </p:txBody>
      </p:sp>
      <p:sp>
        <p:nvSpPr>
          <p:cNvPr id="14" name="Oval 1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9CFAF9D-002B-035F-4559-4EE143A8946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6"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8"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20"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2"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 name="Rectangle: Rounded Corners 6">
            <a:hlinkClick r:id="rId5" action="ppaction://hlinksldjump"/>
            <a:extLst>
              <a:ext uri="{FF2B5EF4-FFF2-40B4-BE49-F238E27FC236}">
                <a16:creationId xmlns:a16="http://schemas.microsoft.com/office/drawing/2014/main" id="{B7B2F0B8-E1CA-09D1-9B1A-4C120D5833E0}"/>
              </a:ext>
            </a:extLst>
          </p:cNvPr>
          <p:cNvSpPr/>
          <p:nvPr/>
        </p:nvSpPr>
        <p:spPr>
          <a:xfrm>
            <a:off x="9264516" y="3619272"/>
            <a:ext cx="1828800" cy="486562"/>
          </a:xfrm>
          <a:prstGeom prst="roundRect">
            <a:avLst/>
          </a:prstGeom>
          <a:solidFill>
            <a:srgbClr val="0B41EE"/>
          </a:solidFill>
          <a:ln>
            <a:solidFill>
              <a:srgbClr val="0B41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8" name="TextBox 7">
            <a:extLst>
              <a:ext uri="{FF2B5EF4-FFF2-40B4-BE49-F238E27FC236}">
                <a16:creationId xmlns:a16="http://schemas.microsoft.com/office/drawing/2014/main" id="{22C7EF20-1E10-F71E-4824-AF943BF533A8}"/>
              </a:ext>
            </a:extLst>
          </p:cNvPr>
          <p:cNvSpPr txBox="1"/>
          <p:nvPr/>
        </p:nvSpPr>
        <p:spPr>
          <a:xfrm>
            <a:off x="9489117" y="3677887"/>
            <a:ext cx="1379597" cy="369332"/>
          </a:xfrm>
          <a:prstGeom prst="rect">
            <a:avLst/>
          </a:prstGeom>
          <a:noFill/>
        </p:spPr>
        <p:txBody>
          <a:bodyPr wrap="square">
            <a:spAutoFit/>
          </a:bodyPr>
          <a:lstStyle/>
          <a:p>
            <a:r>
              <a:rPr lang="en-US" sz="1800" b="1" dirty="0">
                <a:solidFill>
                  <a:srgbClr val="FFFFFF"/>
                </a:solidFill>
                <a:latin typeface="+mj-lt"/>
                <a:ea typeface="+mj-ea"/>
                <a:cs typeface="+mj-cs"/>
              </a:rPr>
              <a:t>Start Course</a:t>
            </a:r>
            <a:endParaRPr lang="en-GB" dirty="0">
              <a:solidFill>
                <a:srgbClr val="FFFFFF"/>
              </a:solidFill>
            </a:endParaRPr>
          </a:p>
        </p:txBody>
      </p:sp>
      <p:sp>
        <p:nvSpPr>
          <p:cNvPr id="10" name="Rectangle: Rounded Corners 9">
            <a:hlinkClick r:id="rId6" action="ppaction://hlinksldjump"/>
            <a:extLst>
              <a:ext uri="{FF2B5EF4-FFF2-40B4-BE49-F238E27FC236}">
                <a16:creationId xmlns:a16="http://schemas.microsoft.com/office/drawing/2014/main" id="{EF6EF7D9-DE19-461B-6C70-6A37C2269F4C}"/>
              </a:ext>
            </a:extLst>
          </p:cNvPr>
          <p:cNvSpPr/>
          <p:nvPr/>
        </p:nvSpPr>
        <p:spPr>
          <a:xfrm>
            <a:off x="9264516" y="3619272"/>
            <a:ext cx="1828800" cy="4865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Slide Number Placeholder 12">
            <a:extLst>
              <a:ext uri="{FF2B5EF4-FFF2-40B4-BE49-F238E27FC236}">
                <a16:creationId xmlns:a16="http://schemas.microsoft.com/office/drawing/2014/main" id="{EDA3EF3D-7948-8E21-6CD2-13E97711BF54}"/>
              </a:ext>
            </a:extLst>
          </p:cNvPr>
          <p:cNvSpPr>
            <a:spLocks noGrp="1"/>
          </p:cNvSpPr>
          <p:nvPr>
            <p:ph type="sldNum" sz="quarter" idx="12"/>
          </p:nvPr>
        </p:nvSpPr>
        <p:spPr/>
        <p:txBody>
          <a:bodyPr/>
          <a:lstStyle/>
          <a:p>
            <a:fld id="{A9AD720C-F2E5-4E13-804F-E716681FE4D7}" type="slidenum">
              <a:rPr lang="en-GB" smtClean="0"/>
              <a:t>2</a:t>
            </a:fld>
            <a:endParaRPr lang="en-GB"/>
          </a:p>
        </p:txBody>
      </p:sp>
    </p:spTree>
    <p:custDataLst>
      <p:tags r:id="rId1"/>
    </p:custDataLst>
    <p:extLst>
      <p:ext uri="{BB962C8B-B14F-4D97-AF65-F5344CB8AC3E}">
        <p14:creationId xmlns:p14="http://schemas.microsoft.com/office/powerpoint/2010/main" val="791908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61BFA"/>
            </a:gs>
            <a:gs pos="100000">
              <a:srgbClr val="3875FE"/>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4D1BE-EB17-3065-F9FE-370BCF3FDBE3}"/>
              </a:ext>
            </a:extLst>
          </p:cNvPr>
          <p:cNvSpPr>
            <a:spLocks noGrp="1"/>
          </p:cNvSpPr>
          <p:nvPr>
            <p:ph type="title"/>
          </p:nvPr>
        </p:nvSpPr>
        <p:spPr>
          <a:xfrm>
            <a:off x="2403987" y="916170"/>
            <a:ext cx="7384026" cy="3693576"/>
          </a:xfrm>
        </p:spPr>
        <p:txBody>
          <a:bodyPr>
            <a:normAutofit fontScale="90000"/>
          </a:bodyPr>
          <a:lstStyle/>
          <a:p>
            <a:pPr algn="ctr"/>
            <a:r>
              <a:rPr lang="en-GB" dirty="0">
                <a:solidFill>
                  <a:schemeClr val="bg1"/>
                </a:solidFill>
              </a:rPr>
              <a:t>Congratulations!🎉</a:t>
            </a:r>
            <a:br>
              <a:rPr lang="en-GB" dirty="0">
                <a:solidFill>
                  <a:schemeClr val="bg1"/>
                </a:solidFill>
              </a:rPr>
            </a:br>
            <a:br>
              <a:rPr lang="en-GB" dirty="0">
                <a:solidFill>
                  <a:schemeClr val="bg1"/>
                </a:solidFill>
              </a:rPr>
            </a:br>
            <a:r>
              <a:rPr lang="en-GB" dirty="0">
                <a:solidFill>
                  <a:schemeClr val="bg1"/>
                </a:solidFill>
              </a:rPr>
              <a:t>You have now completed the online training module Ligature Training. You will now be required to complete a closed assessment to pass this course. Once you are ready, please click the Take Test button below.</a:t>
            </a:r>
          </a:p>
        </p:txBody>
      </p:sp>
      <p:sp>
        <p:nvSpPr>
          <p:cNvPr id="4" name="Slide Number Placeholder 3">
            <a:extLst>
              <a:ext uri="{FF2B5EF4-FFF2-40B4-BE49-F238E27FC236}">
                <a16:creationId xmlns:a16="http://schemas.microsoft.com/office/drawing/2014/main" id="{30C1CF3A-F13F-9524-7C6F-CFC37444D49D}"/>
              </a:ext>
            </a:extLst>
          </p:cNvPr>
          <p:cNvSpPr>
            <a:spLocks noGrp="1"/>
          </p:cNvSpPr>
          <p:nvPr>
            <p:ph type="sldNum" sz="quarter" idx="12"/>
          </p:nvPr>
        </p:nvSpPr>
        <p:spPr/>
        <p:txBody>
          <a:bodyPr/>
          <a:lstStyle/>
          <a:p>
            <a:fld id="{A9AD720C-F2E5-4E13-804F-E716681FE4D7}" type="slidenum">
              <a:rPr lang="en-GB" smtClean="0"/>
              <a:t>20</a:t>
            </a:fld>
            <a:endParaRPr lang="en-GB"/>
          </a:p>
        </p:txBody>
      </p:sp>
      <p:sp>
        <p:nvSpPr>
          <p:cNvPr id="3" name="Rectangle: Rounded Corners 2">
            <a:extLst>
              <a:ext uri="{FF2B5EF4-FFF2-40B4-BE49-F238E27FC236}">
                <a16:creationId xmlns:a16="http://schemas.microsoft.com/office/drawing/2014/main" id="{7EC99F1E-4B3B-2F44-160D-5F8570FC791E}"/>
              </a:ext>
            </a:extLst>
          </p:cNvPr>
          <p:cNvSpPr/>
          <p:nvPr/>
        </p:nvSpPr>
        <p:spPr>
          <a:xfrm>
            <a:off x="4023360" y="5108448"/>
            <a:ext cx="4145280" cy="902208"/>
          </a:xfrm>
          <a:prstGeom prst="roundRect">
            <a:avLst/>
          </a:prstGeom>
          <a:solidFill>
            <a:srgbClr val="F5F5F5"/>
          </a:solidFill>
          <a:ln>
            <a:solidFill>
              <a:srgbClr val="F5F5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3875FE"/>
                </a:solidFill>
                <a:latin typeface="+mj-lt"/>
              </a:rPr>
              <a:t>End Course</a:t>
            </a:r>
          </a:p>
        </p:txBody>
      </p:sp>
      <p:pic>
        <p:nvPicPr>
          <p:cNvPr id="6" name="Picture 5">
            <a:extLst>
              <a:ext uri="{FF2B5EF4-FFF2-40B4-BE49-F238E27FC236}">
                <a16:creationId xmlns:a16="http://schemas.microsoft.com/office/drawing/2014/main" id="{F45B7200-0B46-2573-B982-4A5ABFF7B902}"/>
              </a:ext>
            </a:extLst>
          </p:cNvPr>
          <p:cNvPicPr>
            <a:picLocks noChangeAspect="1"/>
          </p:cNvPicPr>
          <p:nvPr/>
        </p:nvPicPr>
        <p:blipFill>
          <a:blip r:embed="rId4"/>
          <a:stretch>
            <a:fillRect/>
          </a:stretch>
        </p:blipFill>
        <p:spPr>
          <a:xfrm>
            <a:off x="413310" y="286308"/>
            <a:ext cx="660434" cy="762039"/>
          </a:xfrm>
          <a:prstGeom prst="rect">
            <a:avLst/>
          </a:prstGeom>
        </p:spPr>
      </p:pic>
      <p:pic>
        <p:nvPicPr>
          <p:cNvPr id="8" name="Picture 7">
            <a:extLst>
              <a:ext uri="{FF2B5EF4-FFF2-40B4-BE49-F238E27FC236}">
                <a16:creationId xmlns:a16="http://schemas.microsoft.com/office/drawing/2014/main" id="{7AB5777C-C20A-C189-CB96-3524EB66AB50}"/>
              </a:ext>
            </a:extLst>
          </p:cNvPr>
          <p:cNvPicPr>
            <a:picLocks noChangeAspect="1"/>
          </p:cNvPicPr>
          <p:nvPr/>
        </p:nvPicPr>
        <p:blipFill>
          <a:blip r:embed="rId4"/>
          <a:stretch>
            <a:fillRect/>
          </a:stretch>
        </p:blipFill>
        <p:spPr>
          <a:xfrm>
            <a:off x="11023583" y="5248617"/>
            <a:ext cx="660434" cy="762039"/>
          </a:xfrm>
          <a:prstGeom prst="rect">
            <a:avLst/>
          </a:prstGeom>
        </p:spPr>
      </p:pic>
    </p:spTree>
    <p:custDataLst>
      <p:tags r:id="rId1"/>
    </p:custDataLst>
    <p:extLst>
      <p:ext uri="{BB962C8B-B14F-4D97-AF65-F5344CB8AC3E}">
        <p14:creationId xmlns:p14="http://schemas.microsoft.com/office/powerpoint/2010/main" val="309465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6FB8EAF6-229A-1FA6-6581-185E52707212}"/>
              </a:ext>
            </a:extLst>
          </p:cNvPr>
          <p:cNvSpPr/>
          <p:nvPr/>
        </p:nvSpPr>
        <p:spPr>
          <a:xfrm>
            <a:off x="5577013" y="1430798"/>
            <a:ext cx="354004" cy="291136"/>
          </a:xfrm>
          <a:prstGeom prst="ellipse">
            <a:avLst/>
          </a:prstGeom>
          <a:solidFill>
            <a:srgbClr val="0B41EE"/>
          </a:solidFill>
          <a:ln w="28575">
            <a:solidFill>
              <a:srgbClr val="0B41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E13DC9AF-6049-7201-11CC-D33871F4444A}"/>
              </a:ext>
            </a:extLst>
          </p:cNvPr>
          <p:cNvSpPr/>
          <p:nvPr/>
        </p:nvSpPr>
        <p:spPr>
          <a:xfrm>
            <a:off x="5101315" y="1069023"/>
            <a:ext cx="285163" cy="291136"/>
          </a:xfrm>
          <a:prstGeom prst="ellipse">
            <a:avLst/>
          </a:prstGeom>
          <a:solidFill>
            <a:srgbClr val="0B41EE"/>
          </a:solidFill>
          <a:ln w="28575">
            <a:solidFill>
              <a:srgbClr val="0B41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A6F153F6-1986-96FA-02AB-FABC68C09E33}"/>
              </a:ext>
            </a:extLst>
          </p:cNvPr>
          <p:cNvSpPr/>
          <p:nvPr/>
        </p:nvSpPr>
        <p:spPr>
          <a:xfrm>
            <a:off x="8447777" y="701890"/>
            <a:ext cx="285163" cy="291136"/>
          </a:xfrm>
          <a:prstGeom prst="ellipse">
            <a:avLst/>
          </a:prstGeom>
          <a:solidFill>
            <a:srgbClr val="0B41EE"/>
          </a:solidFill>
          <a:ln w="28575">
            <a:solidFill>
              <a:srgbClr val="0B41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9A488B69-634B-4DA6-883A-960183482E86}"/>
              </a:ext>
            </a:extLst>
          </p:cNvPr>
          <p:cNvSpPr/>
          <p:nvPr/>
        </p:nvSpPr>
        <p:spPr>
          <a:xfrm>
            <a:off x="539990" y="334872"/>
            <a:ext cx="10586316" cy="6456704"/>
          </a:xfrm>
          <a:prstGeom prst="rect">
            <a:avLst/>
          </a:prstGeom>
        </p:spPr>
        <p:txBody>
          <a:bodyPr wrap="square">
            <a:spAutoFit/>
          </a:bodyPr>
          <a:lstStyle/>
          <a:p>
            <a:pPr>
              <a:lnSpc>
                <a:spcPct val="107000"/>
              </a:lnSpc>
              <a:spcAft>
                <a:spcPts val="800"/>
              </a:spcAft>
            </a:pPr>
            <a:r>
              <a:rPr lang="en-GB" sz="1600" b="1" u="sng"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BEFORE BEGINNING</a:t>
            </a:r>
          </a:p>
          <a:p>
            <a:pPr marL="285750" lvl="0" indent="-285750">
              <a:lnSpc>
                <a:spcPct val="107000"/>
              </a:lnSpc>
              <a:spcAft>
                <a:spcPts val="800"/>
              </a:spcAft>
              <a:buFont typeface="Arial" panose="020B0604020202020204" pitchFamily="34" charset="0"/>
              <a:buChar char="•"/>
              <a:tabLst>
                <a:tab pos="457200" algn="l"/>
              </a:tabLst>
            </a:pPr>
            <a:r>
              <a:rPr lang="en-GB"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If you use a mobile device or laptop, please ensure it is fully charged and turned landscape. </a:t>
            </a:r>
          </a:p>
          <a:p>
            <a:pPr marL="285750" lvl="0" indent="-285750">
              <a:lnSpc>
                <a:spcPct val="107000"/>
              </a:lnSpc>
              <a:spcAft>
                <a:spcPts val="800"/>
              </a:spcAft>
              <a:buFont typeface="Arial" panose="020B0604020202020204" pitchFamily="34" charset="0"/>
              <a:buChar char="•"/>
              <a:tabLst>
                <a:tab pos="457200" algn="l"/>
              </a:tabLst>
            </a:pPr>
            <a:r>
              <a:rPr lang="en-GB"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It would be best to have a pen and notepad ready.</a:t>
            </a:r>
          </a:p>
          <a:p>
            <a:pPr marL="285750" lvl="0" indent="-285750">
              <a:lnSpc>
                <a:spcPct val="107000"/>
              </a:lnSpc>
              <a:spcAft>
                <a:spcPts val="800"/>
              </a:spcAft>
              <a:buFont typeface="Arial" panose="020B0604020202020204" pitchFamily="34" charset="0"/>
              <a:buChar char="•"/>
              <a:tabLst>
                <a:tab pos="457200" algn="l"/>
              </a:tabLst>
            </a:pPr>
            <a:r>
              <a:rPr lang="en-GB"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Ensure you are in a quiet area with minimal distractions.</a:t>
            </a:r>
          </a:p>
          <a:p>
            <a:pPr>
              <a:lnSpc>
                <a:spcPct val="107000"/>
              </a:lnSpc>
              <a:spcAft>
                <a:spcPts val="800"/>
              </a:spcAft>
            </a:pPr>
            <a:r>
              <a:rPr lang="en-GB"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 addition to the above, please make yourself familiar with some of the tools available above, such as;</a:t>
            </a:r>
          </a:p>
          <a:p>
            <a:pPr>
              <a:lnSpc>
                <a:spcPct val="107000"/>
              </a:lnSpc>
              <a:spcAft>
                <a:spcPts val="800"/>
              </a:spcAft>
            </a:pPr>
            <a:r>
              <a:rPr lang="en-GB" sz="1600" b="1" u="sng"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Resource Bank </a:t>
            </a:r>
          </a:p>
          <a:p>
            <a:pPr>
              <a:lnSpc>
                <a:spcPct val="107000"/>
              </a:lnSpc>
              <a:spcAft>
                <a:spcPts val="800"/>
              </a:spcAft>
            </a:pPr>
            <a:r>
              <a:rPr lang="en-GB"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Here, you will find helpful documents relevant to the course you are undertaking, but you will also have access to a CPD reflective learning template that you can download and complete to gain points. </a:t>
            </a:r>
          </a:p>
          <a:p>
            <a:pPr>
              <a:lnSpc>
                <a:spcPct val="107000"/>
              </a:lnSpc>
              <a:spcAft>
                <a:spcPts val="800"/>
              </a:spcAft>
            </a:pPr>
            <a:r>
              <a:rPr lang="en-GB" sz="1600" b="1" u="sng"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Highlighter/Pen tool</a:t>
            </a:r>
          </a:p>
          <a:p>
            <a:pPr>
              <a:lnSpc>
                <a:spcPct val="107000"/>
              </a:lnSpc>
              <a:spcAft>
                <a:spcPts val="800"/>
              </a:spcAft>
            </a:pPr>
            <a:r>
              <a:rPr lang="en-GB"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This feature allows you to highlight, circle and write notes on parts of the material wherever necessary.</a:t>
            </a:r>
          </a:p>
          <a:p>
            <a:pPr>
              <a:lnSpc>
                <a:spcPct val="107000"/>
              </a:lnSpc>
              <a:spcAft>
                <a:spcPts val="800"/>
              </a:spcAft>
            </a:pPr>
            <a:r>
              <a:rPr lang="en-GB" sz="1600" b="1" u="sng"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Presenter Function</a:t>
            </a:r>
          </a:p>
          <a:p>
            <a:pPr>
              <a:lnSpc>
                <a:spcPct val="107000"/>
              </a:lnSpc>
              <a:spcAft>
                <a:spcPts val="800"/>
              </a:spcAft>
            </a:pPr>
            <a:r>
              <a:rPr lang="en-GB"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Selecting this function will give you instant access to our contact details without having to leave the course should you require support with the system or any assistance from one of our qualified trainers.</a:t>
            </a:r>
          </a:p>
          <a:p>
            <a:pPr>
              <a:lnSpc>
                <a:spcPct val="107000"/>
              </a:lnSpc>
              <a:spcAft>
                <a:spcPts val="800"/>
              </a:spcAft>
            </a:pPr>
            <a:r>
              <a:rPr lang="en-GB" sz="1600" b="1" u="sng"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Audio Dictation</a:t>
            </a:r>
          </a:p>
          <a:p>
            <a:pPr>
              <a:lnSpc>
                <a:spcPct val="107000"/>
              </a:lnSpc>
              <a:spcAft>
                <a:spcPts val="800"/>
              </a:spcAft>
            </a:pPr>
            <a:r>
              <a:rPr lang="en-GB"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Please note that this feature can be turned on and off using the volume button.</a:t>
            </a:r>
          </a:p>
          <a:p>
            <a:pPr>
              <a:lnSpc>
                <a:spcPct val="107000"/>
              </a:lnSpc>
              <a:spcAft>
                <a:spcPts val="800"/>
              </a:spcAft>
            </a:pPr>
            <a:r>
              <a:rPr lang="en-GB" sz="1600" b="1" u="sng"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Hyperlinks</a:t>
            </a:r>
          </a:p>
          <a:p>
            <a:pPr>
              <a:lnSpc>
                <a:spcPct val="107000"/>
              </a:lnSpc>
              <a:spcAft>
                <a:spcPts val="800"/>
              </a:spcAft>
            </a:pPr>
            <a:r>
              <a:rPr lang="en-GB"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If you click on a hyperlink within the course material, you must click your back button on your browser or device once you are ready to resume.</a:t>
            </a:r>
          </a:p>
        </p:txBody>
      </p:sp>
      <p:pic>
        <p:nvPicPr>
          <p:cNvPr id="4" name="Graphic 3" descr="Full battery with solid fill">
            <a:extLst>
              <a:ext uri="{FF2B5EF4-FFF2-40B4-BE49-F238E27FC236}">
                <a16:creationId xmlns:a16="http://schemas.microsoft.com/office/drawing/2014/main" id="{61DDC977-DEF8-B804-C1BB-3237A6EF53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88615" y="736440"/>
            <a:ext cx="211122" cy="222037"/>
          </a:xfrm>
          <a:prstGeom prst="rect">
            <a:avLst/>
          </a:prstGeom>
        </p:spPr>
      </p:pic>
      <p:pic>
        <p:nvPicPr>
          <p:cNvPr id="6" name="Graphic 5" descr="Clipboard with solid fill">
            <a:extLst>
              <a:ext uri="{FF2B5EF4-FFF2-40B4-BE49-F238E27FC236}">
                <a16:creationId xmlns:a16="http://schemas.microsoft.com/office/drawing/2014/main" id="{8653C00D-E942-DD08-593F-181E741B37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38336" y="1101609"/>
            <a:ext cx="211122" cy="222037"/>
          </a:xfrm>
          <a:prstGeom prst="rect">
            <a:avLst/>
          </a:prstGeom>
        </p:spPr>
      </p:pic>
      <p:pic>
        <p:nvPicPr>
          <p:cNvPr id="8" name="Graphic 7" descr="Mute ringer with solid fill">
            <a:extLst>
              <a:ext uri="{FF2B5EF4-FFF2-40B4-BE49-F238E27FC236}">
                <a16:creationId xmlns:a16="http://schemas.microsoft.com/office/drawing/2014/main" id="{1428920B-959B-8EDD-3CCC-EDF112F1F5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40905" y="1465348"/>
            <a:ext cx="262089" cy="222037"/>
          </a:xfrm>
          <a:prstGeom prst="rect">
            <a:avLst/>
          </a:prstGeom>
        </p:spPr>
      </p:pic>
    </p:spTree>
    <p:custDataLst>
      <p:tags r:id="rId1"/>
    </p:custDataLst>
    <p:extLst>
      <p:ext uri="{BB962C8B-B14F-4D97-AF65-F5344CB8AC3E}">
        <p14:creationId xmlns:p14="http://schemas.microsoft.com/office/powerpoint/2010/main" val="3998882846"/>
      </p:ext>
    </p:extLst>
  </p:cSld>
  <p:clrMapOvr>
    <a:masterClrMapping/>
  </p:clrMapOvr>
  <mc:AlternateContent xmlns:mc="http://schemas.openxmlformats.org/markup-compatibility/2006" xmlns:p14="http://schemas.microsoft.com/office/powerpoint/2010/main">
    <mc:Choice Requires="p14">
      <p:transition spd="med" p14:dur="700" advTm="70632">
        <p:fade/>
      </p:transition>
    </mc:Choice>
    <mc:Fallback xmlns="">
      <p:transition spd="med" advTm="70632">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323120-14F5-3823-C10B-83E82AC9B509}"/>
              </a:ext>
            </a:extLst>
          </p:cNvPr>
          <p:cNvSpPr>
            <a:spLocks/>
          </p:cNvSpPr>
          <p:nvPr/>
        </p:nvSpPr>
        <p:spPr>
          <a:xfrm>
            <a:off x="0" y="0"/>
            <a:ext cx="12192000" cy="1493240"/>
          </a:xfrm>
          <a:prstGeom prst="rect">
            <a:avLst/>
          </a:prstGeom>
          <a:gradFill flip="none" rotWithShape="1">
            <a:gsLst>
              <a:gs pos="100000">
                <a:srgbClr val="225BF6"/>
              </a:gs>
              <a:gs pos="21000">
                <a:srgbClr val="161BFA"/>
              </a:gs>
              <a:gs pos="61000">
                <a:srgbClr val="0B41EE"/>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8" name="Group 17">
            <a:extLst>
              <a:ext uri="{FF2B5EF4-FFF2-40B4-BE49-F238E27FC236}">
                <a16:creationId xmlns:a16="http://schemas.microsoft.com/office/drawing/2014/main" id="{B8D4A0FE-A586-5FD2-A813-065E1C70B96C}"/>
              </a:ext>
            </a:extLst>
          </p:cNvPr>
          <p:cNvGrpSpPr/>
          <p:nvPr/>
        </p:nvGrpSpPr>
        <p:grpSpPr>
          <a:xfrm>
            <a:off x="5223090" y="224606"/>
            <a:ext cx="1745819" cy="1248083"/>
            <a:chOff x="5223090" y="224606"/>
            <a:chExt cx="1745819" cy="1248083"/>
          </a:xfrm>
        </p:grpSpPr>
        <p:sp>
          <p:nvSpPr>
            <p:cNvPr id="5" name="Title 1">
              <a:extLst>
                <a:ext uri="{FF2B5EF4-FFF2-40B4-BE49-F238E27FC236}">
                  <a16:creationId xmlns:a16="http://schemas.microsoft.com/office/drawing/2014/main" id="{1632E820-17B3-749D-0F10-7E7FD7946716}"/>
                </a:ext>
              </a:extLst>
            </p:cNvPr>
            <p:cNvSpPr txBox="1">
              <a:spLocks/>
            </p:cNvSpPr>
            <p:nvPr/>
          </p:nvSpPr>
          <p:spPr>
            <a:xfrm>
              <a:off x="5223090" y="224606"/>
              <a:ext cx="1745819" cy="12480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FFFFFF"/>
                  </a:solidFill>
                </a:rPr>
                <a:t>Hello</a:t>
              </a:r>
            </a:p>
          </p:txBody>
        </p:sp>
        <p:pic>
          <p:nvPicPr>
            <p:cNvPr id="6" name="Graphic 5" descr="Wave Gesture with solid fill">
              <a:extLst>
                <a:ext uri="{FF2B5EF4-FFF2-40B4-BE49-F238E27FC236}">
                  <a16:creationId xmlns:a16="http://schemas.microsoft.com/office/drawing/2014/main" id="{4A0F9093-C0C5-1217-E5E2-CB620FF45E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19047" y="371689"/>
              <a:ext cx="749862" cy="749862"/>
            </a:xfrm>
            <a:prstGeom prst="rect">
              <a:avLst/>
            </a:prstGeom>
          </p:spPr>
        </p:pic>
      </p:grpSp>
      <p:sp>
        <p:nvSpPr>
          <p:cNvPr id="7" name="Oval 6">
            <a:extLst>
              <a:ext uri="{FF2B5EF4-FFF2-40B4-BE49-F238E27FC236}">
                <a16:creationId xmlns:a16="http://schemas.microsoft.com/office/drawing/2014/main" id="{7D6B22C6-A94C-EFD4-29B5-B458760C8CF1}"/>
              </a:ext>
            </a:extLst>
          </p:cNvPr>
          <p:cNvSpPr/>
          <p:nvPr/>
        </p:nvSpPr>
        <p:spPr>
          <a:xfrm>
            <a:off x="838200" y="472786"/>
            <a:ext cx="122382" cy="103331"/>
          </a:xfrm>
          <a:prstGeom prst="ellipse">
            <a:avLst/>
          </a:prstGeom>
          <a:solidFill>
            <a:schemeClr val="bg1"/>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Content Placeholder 9" descr="Add with solid fill">
            <a:extLst>
              <a:ext uri="{FF2B5EF4-FFF2-40B4-BE49-F238E27FC236}">
                <a16:creationId xmlns:a16="http://schemas.microsoft.com/office/drawing/2014/main" id="{D66A26DB-4E93-1A9E-4818-D78D7A65967C}"/>
              </a:ext>
            </a:extLst>
          </p:cNvPr>
          <p:cNvPicPr>
            <a:picLocks noGrp="1" noChangeAspect="1"/>
          </p:cNvPicPr>
          <p:nvPr>
            <p:ph idx="1"/>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0843" y="224606"/>
            <a:ext cx="196514" cy="196514"/>
          </a:xfrm>
        </p:spPr>
      </p:pic>
      <p:sp>
        <p:nvSpPr>
          <p:cNvPr id="11" name="Oval 10">
            <a:extLst>
              <a:ext uri="{FF2B5EF4-FFF2-40B4-BE49-F238E27FC236}">
                <a16:creationId xmlns:a16="http://schemas.microsoft.com/office/drawing/2014/main" id="{E7C0F2F6-22A2-FFA8-60FF-7318F92C2F1C}"/>
              </a:ext>
            </a:extLst>
          </p:cNvPr>
          <p:cNvSpPr/>
          <p:nvPr/>
        </p:nvSpPr>
        <p:spPr>
          <a:xfrm>
            <a:off x="419100" y="853848"/>
            <a:ext cx="122382" cy="103331"/>
          </a:xfrm>
          <a:prstGeom prst="ellipse">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2AB227D-8090-E3B9-ADEB-CE95069C647F}"/>
              </a:ext>
            </a:extLst>
          </p:cNvPr>
          <p:cNvSpPr txBox="1"/>
          <p:nvPr/>
        </p:nvSpPr>
        <p:spPr>
          <a:xfrm>
            <a:off x="828948" y="1975342"/>
            <a:ext cx="10534101" cy="2911566"/>
          </a:xfrm>
          <a:prstGeom prst="rect">
            <a:avLst/>
          </a:prstGeom>
          <a:noFill/>
        </p:spPr>
        <p:txBody>
          <a:bodyPr wrap="square">
            <a:spAutoFit/>
          </a:bodyPr>
          <a:lstStyle/>
          <a:p>
            <a:pPr>
              <a:lnSpc>
                <a:spcPct val="115000"/>
              </a:lnSpc>
            </a:pPr>
            <a:r>
              <a:rPr lang="en-GB" sz="1600" u="none" baseline="0" dirty="0"/>
              <a:t>This online course aims to equip learners with the theory knowledge to comprehend Ligature Training. Upon the successful completion of this module, learners will be familiar with:</a:t>
            </a:r>
            <a:br>
              <a:rPr lang="en-US" sz="1600" u="none" baseline="0" dirty="0"/>
            </a:br>
            <a:endParaRPr lang="en-GB" sz="1600" kern="100" dirty="0">
              <a:effectLst/>
              <a:ea typeface="Aptos" panose="020B0004020202020204" pitchFamily="34" charset="0"/>
              <a:cs typeface="Times New Roman" panose="02020603050405020304" pitchFamily="18" charset="0"/>
            </a:endParaRPr>
          </a:p>
          <a:p>
            <a:pPr algn="l">
              <a:buFont typeface="Arial" panose="020B0604020202020204" pitchFamily="34" charset="0"/>
              <a:buChar char="•"/>
            </a:pPr>
            <a:r>
              <a:rPr lang="en-GB" sz="1600" b="0" i="0" dirty="0">
                <a:effectLst/>
              </a:rPr>
              <a:t>Define Ligature</a:t>
            </a:r>
          </a:p>
          <a:p>
            <a:pPr algn="l">
              <a:buFont typeface="Arial" panose="020B0604020202020204" pitchFamily="34" charset="0"/>
              <a:buChar char="•"/>
            </a:pPr>
            <a:r>
              <a:rPr lang="en-GB" sz="1600" b="0" i="0" dirty="0">
                <a:effectLst/>
              </a:rPr>
              <a:t>Review Examples Of Ligature Risks In Different Settings</a:t>
            </a:r>
          </a:p>
          <a:p>
            <a:pPr algn="l">
              <a:buFont typeface="Arial" panose="020B0604020202020204" pitchFamily="34" charset="0"/>
              <a:buChar char="•"/>
            </a:pPr>
            <a:r>
              <a:rPr lang="en-GB" sz="1600" b="0" i="0" dirty="0">
                <a:effectLst/>
              </a:rPr>
              <a:t>Review Key Components Of Risk Assessment</a:t>
            </a:r>
          </a:p>
          <a:p>
            <a:pPr algn="l">
              <a:buFont typeface="Arial" panose="020B0604020202020204" pitchFamily="34" charset="0"/>
              <a:buChar char="•"/>
            </a:pPr>
            <a:r>
              <a:rPr lang="en-GB" sz="1600" dirty="0"/>
              <a:t>Learn Tools And Techniques For Identifying Ligature Risks</a:t>
            </a:r>
          </a:p>
          <a:p>
            <a:pPr algn="l">
              <a:buFont typeface="Arial" panose="020B0604020202020204" pitchFamily="34" charset="0"/>
              <a:buChar char="•"/>
            </a:pPr>
            <a:r>
              <a:rPr lang="en-GB" sz="1600" dirty="0"/>
              <a:t>Explain Designing Safer Environments</a:t>
            </a:r>
          </a:p>
          <a:p>
            <a:pPr algn="l">
              <a:buFont typeface="Arial" panose="020B0604020202020204" pitchFamily="34" charset="0"/>
              <a:buChar char="•"/>
            </a:pPr>
            <a:r>
              <a:rPr lang="en-GB" sz="1600" dirty="0"/>
              <a:t>Implementing Immediate Responses To Ligature Risks</a:t>
            </a:r>
          </a:p>
          <a:p>
            <a:pPr algn="l">
              <a:buFont typeface="Arial" panose="020B0604020202020204" pitchFamily="34" charset="0"/>
              <a:buChar char="•"/>
            </a:pPr>
            <a:r>
              <a:rPr lang="en-GB" sz="1600" dirty="0"/>
              <a:t>Understand Compliance With Regulations</a:t>
            </a:r>
          </a:p>
          <a:p>
            <a:pPr algn="l">
              <a:buFont typeface="Arial" panose="020B0604020202020204" pitchFamily="34" charset="0"/>
              <a:buChar char="•"/>
            </a:pPr>
            <a:r>
              <a:rPr lang="en-GB" sz="1600" dirty="0"/>
              <a:t>Understand Ethical Responsibilities In Ligature Prevention</a:t>
            </a:r>
          </a:p>
        </p:txBody>
      </p:sp>
      <p:cxnSp>
        <p:nvCxnSpPr>
          <p:cNvPr id="16" name="Straight Connector 15">
            <a:extLst>
              <a:ext uri="{FF2B5EF4-FFF2-40B4-BE49-F238E27FC236}">
                <a16:creationId xmlns:a16="http://schemas.microsoft.com/office/drawing/2014/main" id="{0463CA10-3674-D4C0-F2D8-D0987F259222}"/>
              </a:ext>
            </a:extLst>
          </p:cNvPr>
          <p:cNvCxnSpPr/>
          <p:nvPr/>
        </p:nvCxnSpPr>
        <p:spPr>
          <a:xfrm flipV="1">
            <a:off x="11499273" y="4036291"/>
            <a:ext cx="0" cy="2821709"/>
          </a:xfrm>
          <a:prstGeom prst="line">
            <a:avLst/>
          </a:prstGeom>
          <a:ln w="28575">
            <a:solidFill>
              <a:srgbClr val="3875FE"/>
            </a:solidFill>
          </a:ln>
        </p:spPr>
        <p:style>
          <a:lnRef idx="1">
            <a:schemeClr val="accent1"/>
          </a:lnRef>
          <a:fillRef idx="0">
            <a:schemeClr val="accent1"/>
          </a:fillRef>
          <a:effectRef idx="0">
            <a:schemeClr val="accent1"/>
          </a:effectRef>
          <a:fontRef idx="minor">
            <a:schemeClr val="tx1"/>
          </a:fontRef>
        </p:style>
      </p:cxnSp>
      <p:sp>
        <p:nvSpPr>
          <p:cNvPr id="19" name="Slide Number Placeholder 18">
            <a:extLst>
              <a:ext uri="{FF2B5EF4-FFF2-40B4-BE49-F238E27FC236}">
                <a16:creationId xmlns:a16="http://schemas.microsoft.com/office/drawing/2014/main" id="{E909A1CE-8257-C973-1BC6-9D2DB5D07CA0}"/>
              </a:ext>
            </a:extLst>
          </p:cNvPr>
          <p:cNvSpPr>
            <a:spLocks noGrp="1"/>
          </p:cNvSpPr>
          <p:nvPr>
            <p:ph type="sldNum" sz="quarter" idx="12"/>
          </p:nvPr>
        </p:nvSpPr>
        <p:spPr/>
        <p:txBody>
          <a:bodyPr/>
          <a:lstStyle/>
          <a:p>
            <a:fld id="{A9AD720C-F2E5-4E13-804F-E716681FE4D7}" type="slidenum">
              <a:rPr lang="en-GB" smtClean="0"/>
              <a:t>4</a:t>
            </a:fld>
            <a:endParaRPr lang="en-GB"/>
          </a:p>
        </p:txBody>
      </p:sp>
      <mc:AlternateContent xmlns:mc="http://schemas.openxmlformats.org/markup-compatibility/2006">
        <mc:Choice xmlns:am3d="http://schemas.microsoft.com/office/drawing/2017/model3d" Requires="am3d">
          <p:graphicFrame>
            <p:nvGraphicFramePr>
              <p:cNvPr id="2" name="Content Placeholder 6" descr="Sphere">
                <a:extLst>
                  <a:ext uri="{FF2B5EF4-FFF2-40B4-BE49-F238E27FC236}">
                    <a16:creationId xmlns:a16="http://schemas.microsoft.com/office/drawing/2014/main" id="{5B4D3AFE-1B9D-31BE-0D83-6058C5597B8C}"/>
                  </a:ext>
                </a:extLst>
              </p:cNvPr>
              <p:cNvGraphicFramePr>
                <a:graphicFrameLocks/>
              </p:cNvGraphicFramePr>
              <p:nvPr>
                <p:extLst>
                  <p:ext uri="{D42A27DB-BD31-4B8C-83A1-F6EECF244321}">
                    <p14:modId xmlns:p14="http://schemas.microsoft.com/office/powerpoint/2010/main" val="1354660594"/>
                  </p:ext>
                </p:extLst>
              </p:nvPr>
            </p:nvGraphicFramePr>
            <p:xfrm rot="12397666">
              <a:off x="-886703" y="5064453"/>
              <a:ext cx="2320785" cy="2552086"/>
            </p:xfrm>
            <a:graphic>
              <a:graphicData uri="http://schemas.microsoft.com/office/drawing/2017/model3d">
                <am3d:model3d r:embed="rId8">
                  <am3d:spPr>
                    <a:xfrm rot="12397666">
                      <a:off x="0" y="0"/>
                      <a:ext cx="2320785" cy="2552086"/>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9"/>
                  </am3d:raster>
                  <am3d:objViewport viewportSz="408062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Content Placeholder 6" descr="Sphere">
                <a:extLst>
                  <a:ext uri="{FF2B5EF4-FFF2-40B4-BE49-F238E27FC236}">
                    <a16:creationId xmlns:a16="http://schemas.microsoft.com/office/drawing/2014/main" id="{5B4D3AFE-1B9D-31BE-0D83-6058C5597B8C}"/>
                  </a:ext>
                </a:extLst>
              </p:cNvPr>
              <p:cNvPicPr>
                <a:picLocks noGrp="1" noRot="1" noChangeAspect="1" noMove="1" noResize="1" noEditPoints="1" noAdjustHandles="1" noChangeArrowheads="1" noChangeShapeType="1" noCrop="1"/>
              </p:cNvPicPr>
              <p:nvPr/>
            </p:nvPicPr>
            <p:blipFill>
              <a:blip r:embed="rId9"/>
              <a:stretch>
                <a:fillRect/>
              </a:stretch>
            </p:blipFill>
            <p:spPr>
              <a:xfrm rot="12397666">
                <a:off x="-886703" y="5064453"/>
                <a:ext cx="2320785" cy="2552086"/>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3" name="Content Placeholder 6" descr="Sphere">
                <a:extLst>
                  <a:ext uri="{FF2B5EF4-FFF2-40B4-BE49-F238E27FC236}">
                    <a16:creationId xmlns:a16="http://schemas.microsoft.com/office/drawing/2014/main" id="{AA00DE1A-E8AD-F690-4373-56427C921BC0}"/>
                  </a:ext>
                </a:extLst>
              </p:cNvPr>
              <p:cNvGraphicFramePr>
                <a:graphicFrameLocks/>
              </p:cNvGraphicFramePr>
              <p:nvPr>
                <p:extLst>
                  <p:ext uri="{D42A27DB-BD31-4B8C-83A1-F6EECF244321}">
                    <p14:modId xmlns:p14="http://schemas.microsoft.com/office/powerpoint/2010/main" val="72157015"/>
                  </p:ext>
                </p:extLst>
              </p:nvPr>
            </p:nvGraphicFramePr>
            <p:xfrm rot="4349361">
              <a:off x="405017" y="5903225"/>
              <a:ext cx="2717892" cy="2179204"/>
            </p:xfrm>
            <a:graphic>
              <a:graphicData uri="http://schemas.microsoft.com/office/drawing/2017/model3d">
                <am3d:model3d r:embed="rId8">
                  <am3d:spPr>
                    <a:xfrm rot="4349361">
                      <a:off x="0" y="0"/>
                      <a:ext cx="2717892" cy="2179204"/>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10"/>
                  </am3d:raster>
                  <am3d:objViewport viewportSz="383168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Content Placeholder 6" descr="Sphere">
                <a:extLst>
                  <a:ext uri="{FF2B5EF4-FFF2-40B4-BE49-F238E27FC236}">
                    <a16:creationId xmlns:a16="http://schemas.microsoft.com/office/drawing/2014/main" id="{AA00DE1A-E8AD-F690-4373-56427C921BC0}"/>
                  </a:ext>
                </a:extLst>
              </p:cNvPr>
              <p:cNvPicPr>
                <a:picLocks noGrp="1" noRot="1" noChangeAspect="1" noMove="1" noResize="1" noEditPoints="1" noAdjustHandles="1" noChangeArrowheads="1" noChangeShapeType="1" noCrop="1"/>
              </p:cNvPicPr>
              <p:nvPr/>
            </p:nvPicPr>
            <p:blipFill>
              <a:blip r:embed="rId10"/>
              <a:stretch>
                <a:fillRect/>
              </a:stretch>
            </p:blipFill>
            <p:spPr>
              <a:xfrm rot="4349361">
                <a:off x="405017" y="5903225"/>
                <a:ext cx="2717892" cy="2179204"/>
              </a:xfrm>
              <a:prstGeom prst="rect">
                <a:avLst/>
              </a:prstGeom>
            </p:spPr>
          </p:pic>
        </mc:Fallback>
      </mc:AlternateContent>
    </p:spTree>
    <p:custDataLst>
      <p:tags r:id="rId1"/>
    </p:custDataLst>
    <p:extLst>
      <p:ext uri="{BB962C8B-B14F-4D97-AF65-F5344CB8AC3E}">
        <p14:creationId xmlns:p14="http://schemas.microsoft.com/office/powerpoint/2010/main" val="107857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2E8C383-F56E-BCBA-4AB5-89716A7783BF}"/>
              </a:ext>
            </a:extLst>
          </p:cNvPr>
          <p:cNvPicPr>
            <a:picLocks noChangeAspect="1"/>
          </p:cNvPicPr>
          <p:nvPr/>
        </p:nvPicPr>
        <p:blipFill>
          <a:blip r:embed="rId4">
            <a:extLst>
              <a:ext uri="{28A0092B-C50C-407E-A947-70E740481C1C}">
                <a14:useLocalDpi xmlns:a14="http://schemas.microsoft.com/office/drawing/2010/main" val="0"/>
              </a:ext>
            </a:extLst>
          </a:blip>
          <a:srcRect t="7572" b="757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09E2D5-BCF0-1FE3-E79B-7CCB16929705}"/>
              </a:ext>
            </a:extLst>
          </p:cNvPr>
          <p:cNvSpPr>
            <a:spLocks noGrp="1"/>
          </p:cNvSpPr>
          <p:nvPr>
            <p:ph type="title"/>
          </p:nvPr>
        </p:nvSpPr>
        <p:spPr>
          <a:xfrm>
            <a:off x="481029" y="2694531"/>
            <a:ext cx="4753500" cy="1697596"/>
          </a:xfrm>
        </p:spPr>
        <p:txBody>
          <a:bodyPr vert="horz" lIns="91440" tIns="45720" rIns="91440" bIns="45720" rtlCol="0" anchor="b">
            <a:normAutofit/>
          </a:bodyPr>
          <a:lstStyle/>
          <a:p>
            <a:pPr>
              <a:spcAft>
                <a:spcPts val="800"/>
              </a:spcAft>
            </a:pPr>
            <a:r>
              <a:rPr lang="en-US" dirty="0">
                <a:solidFill>
                  <a:srgbClr val="7F7F7F"/>
                </a:solidFill>
                <a:effectLst/>
              </a:rPr>
              <a:t>Module 1: </a:t>
            </a:r>
            <a:br>
              <a:rPr lang="en-US" dirty="0">
                <a:solidFill>
                  <a:srgbClr val="7F7F7F"/>
                </a:solidFill>
                <a:effectLst/>
              </a:rPr>
            </a:br>
            <a:r>
              <a:rPr lang="en-US" dirty="0">
                <a:solidFill>
                  <a:srgbClr val="7F7F7F"/>
                </a:solidFill>
              </a:rPr>
              <a:t>Understanding Ligature Risks</a:t>
            </a:r>
            <a:endParaRPr lang="en-US" dirty="0">
              <a:solidFill>
                <a:srgbClr val="7F7F7F"/>
              </a:solidFill>
              <a:effectLst/>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8C0824BB-B7FD-603A-F0BA-FE7450D65790}"/>
              </a:ext>
            </a:extLst>
          </p:cNvPr>
          <p:cNvSpPr/>
          <p:nvPr/>
        </p:nvSpPr>
        <p:spPr>
          <a:xfrm>
            <a:off x="342900" y="566479"/>
            <a:ext cx="1009650" cy="260223"/>
          </a:xfrm>
          <a:prstGeom prst="roundRect">
            <a:avLst/>
          </a:prstGeom>
          <a:gradFill flip="none" rotWithShape="1">
            <a:gsLst>
              <a:gs pos="0">
                <a:srgbClr val="161BFA"/>
              </a:gs>
              <a:gs pos="50000">
                <a:srgbClr val="0B41EE"/>
              </a:gs>
              <a:gs pos="100000">
                <a:srgbClr val="3875FE"/>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00D48CB3-42E6-803A-27F9-203C6244B822}"/>
              </a:ext>
            </a:extLst>
          </p:cNvPr>
          <p:cNvSpPr>
            <a:spLocks noGrp="1"/>
          </p:cNvSpPr>
          <p:nvPr>
            <p:ph type="sldNum" sz="quarter" idx="12"/>
          </p:nvPr>
        </p:nvSpPr>
        <p:spPr/>
        <p:txBody>
          <a:bodyPr/>
          <a:lstStyle/>
          <a:p>
            <a:fld id="{A9AD720C-F2E5-4E13-804F-E716681FE4D7}" type="slidenum">
              <a:rPr lang="en-GB" smtClean="0"/>
              <a:t>5</a:t>
            </a:fld>
            <a:endParaRPr lang="en-GB"/>
          </a:p>
        </p:txBody>
      </p:sp>
    </p:spTree>
    <p:custDataLst>
      <p:tags r:id="rId1"/>
    </p:custDataLst>
    <p:extLst>
      <p:ext uri="{BB962C8B-B14F-4D97-AF65-F5344CB8AC3E}">
        <p14:creationId xmlns:p14="http://schemas.microsoft.com/office/powerpoint/2010/main" val="575819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5BFAC-C10E-580F-C53F-35B7D091487A}"/>
              </a:ext>
            </a:extLst>
          </p:cNvPr>
          <p:cNvSpPr>
            <a:spLocks noGrp="1"/>
          </p:cNvSpPr>
          <p:nvPr>
            <p:ph type="title"/>
          </p:nvPr>
        </p:nvSpPr>
        <p:spPr>
          <a:xfrm>
            <a:off x="263689" y="497595"/>
            <a:ext cx="6010111" cy="720936"/>
          </a:xfrm>
        </p:spPr>
        <p:txBody>
          <a:bodyPr>
            <a:noAutofit/>
          </a:bodyPr>
          <a:lstStyle/>
          <a:p>
            <a:r>
              <a:rPr lang="en-US" b="1" baseline="0" dirty="0">
                <a:latin typeface="Calibri Light" panose="020F0302020204030204" pitchFamily="34" charset="0"/>
                <a:ea typeface="Calibri Light" panose="020F0302020204030204" pitchFamily="34" charset="0"/>
                <a:cs typeface="Calibri Light" panose="020F0302020204030204" pitchFamily="34" charset="0"/>
              </a:rPr>
              <a:t>Introduction To Ligature Training</a:t>
            </a:r>
            <a:endParaRPr lang="en-GB"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DEF4C36-9EB6-C66B-527C-96B7CFE4EF83}"/>
              </a:ext>
            </a:extLst>
          </p:cNvPr>
          <p:cNvSpPr>
            <a:spLocks noGrp="1"/>
          </p:cNvSpPr>
          <p:nvPr>
            <p:ph idx="1"/>
          </p:nvPr>
        </p:nvSpPr>
        <p:spPr>
          <a:xfrm>
            <a:off x="378800" y="1864026"/>
            <a:ext cx="5886588" cy="4195866"/>
          </a:xfrm>
        </p:spPr>
        <p:txBody>
          <a:bodyPr>
            <a:noAutofit/>
          </a:bodyPr>
          <a:lstStyle/>
          <a:p>
            <a:pPr marL="0" indent="0">
              <a:spcBef>
                <a:spcPts val="0"/>
              </a:spcBef>
              <a:buNone/>
            </a:pPr>
            <a:r>
              <a:rPr lang="en-GB" u="none" baseline="0" dirty="0">
                <a:latin typeface="Calibri" panose="020F0502020204030204" pitchFamily="34" charset="0"/>
                <a:ea typeface="Calibri Light" panose="020F0302020204030204" pitchFamily="34" charset="0"/>
                <a:cs typeface="Calibri" panose="020F0502020204030204" pitchFamily="34" charset="0"/>
              </a:rPr>
              <a:t>In the realm of self-harm, ligature use involves the deliberate application of pressure to the body using materials like belts, ropes, or cords, often to cope with emotional distress or regain a sense of control. This behaviour manifests through tying or binding ligatures around specific body parts, exerting pressure and constricting blood flow. Despite offering temporary relief or distraction, ligature self-harm carries significant risks, including unintentional injuries, infections, and life-threatening consequences like asphyxiation or vascular compromise.</a:t>
            </a:r>
          </a:p>
          <a:p>
            <a:pPr marL="0" indent="0">
              <a:spcBef>
                <a:spcPts val="0"/>
              </a:spcBef>
              <a:buNone/>
            </a:pPr>
            <a:endParaRPr lang="en-GB" dirty="0">
              <a:effectLst/>
              <a:latin typeface="Calibri" panose="020F0502020204030204" pitchFamily="34" charset="0"/>
              <a:ea typeface="Calibri Light" panose="020F0302020204030204" pitchFamily="34" charset="0"/>
              <a:cs typeface="Calibri" panose="020F0502020204030204" pitchFamily="34" charset="0"/>
            </a:endParaRPr>
          </a:p>
          <a:p>
            <a:pPr marL="0" indent="0">
              <a:spcBef>
                <a:spcPts val="0"/>
              </a:spcBef>
              <a:buNone/>
            </a:pPr>
            <a:r>
              <a:rPr lang="en-GB" dirty="0">
                <a:effectLst/>
                <a:latin typeface="Calibri" panose="020F0502020204030204" pitchFamily="34" charset="0"/>
                <a:ea typeface="Calibri Light" panose="020F0302020204030204" pitchFamily="34" charset="0"/>
                <a:cs typeface="Calibri" panose="020F0502020204030204" pitchFamily="34" charset="0"/>
              </a:rPr>
              <a:t>The motivations behind ligature self-harm are complex, driven by a desire to manage overwhelming emotions or assert control over one's body. However, this coping mechanism perpetuates a dangerous cycle of dependence and escalation, increasing the risk of severe harm over time. Addressing ligature self-harm requires a multifaceted approach that combines immediate interventions to mitigate risks with long-term strategies aimed at addressing underlying psychological factors and promoting healthier coping mechanisms.</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6D98C37-6599-2337-24A8-BD8D5B917011}"/>
              </a:ext>
            </a:extLst>
          </p:cNvPr>
          <p:cNvCxnSpPr>
            <a:cxnSpLocks/>
          </p:cNvCxnSpPr>
          <p:nvPr/>
        </p:nvCxnSpPr>
        <p:spPr>
          <a:xfrm>
            <a:off x="0" y="1218531"/>
            <a:ext cx="6273800"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20FDC53-8AC6-D38B-0BF4-7BDAF7C85010}"/>
              </a:ext>
            </a:extLst>
          </p:cNvPr>
          <p:cNvSpPr>
            <a:spLocks noGrp="1"/>
          </p:cNvSpPr>
          <p:nvPr>
            <p:ph type="sldNum" sz="quarter" idx="12"/>
          </p:nvPr>
        </p:nvSpPr>
        <p:spPr/>
        <p:txBody>
          <a:bodyPr/>
          <a:lstStyle/>
          <a:p>
            <a:fld id="{A9AD720C-F2E5-4E13-804F-E716681FE4D7}" type="slidenum">
              <a:rPr lang="en-GB" smtClean="0"/>
              <a:t>6</a:t>
            </a:fld>
            <a:endParaRPr lang="en-GB"/>
          </a:p>
        </p:txBody>
      </p:sp>
      <p:sp>
        <p:nvSpPr>
          <p:cNvPr id="7" name="Oval 6">
            <a:extLst>
              <a:ext uri="{FF2B5EF4-FFF2-40B4-BE49-F238E27FC236}">
                <a16:creationId xmlns:a16="http://schemas.microsoft.com/office/drawing/2014/main" id="{1BE32487-5210-58E2-DD65-3BBE1B65DFC4}"/>
              </a:ext>
            </a:extLst>
          </p:cNvPr>
          <p:cNvSpPr/>
          <p:nvPr/>
        </p:nvSpPr>
        <p:spPr>
          <a:xfrm>
            <a:off x="6732749" y="4886055"/>
            <a:ext cx="2910015" cy="2712478"/>
          </a:xfrm>
          <a:prstGeom prst="ellipse">
            <a:avLst/>
          </a:prstGeom>
          <a:gradFill flip="none" rotWithShape="1">
            <a:gsLst>
              <a:gs pos="0">
                <a:srgbClr val="161BFA"/>
              </a:gs>
              <a:gs pos="50000">
                <a:srgbClr val="0B41EE"/>
              </a:gs>
              <a:gs pos="100000">
                <a:srgbClr val="3875FE"/>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798417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9" name="3D Model 8" descr="Curved Cylinder">
                <a:extLst>
                  <a:ext uri="{FF2B5EF4-FFF2-40B4-BE49-F238E27FC236}">
                    <a16:creationId xmlns:a16="http://schemas.microsoft.com/office/drawing/2014/main" id="{882EC3BF-6E79-19DF-3BD7-DD3068FB11C2}"/>
                  </a:ext>
                </a:extLst>
              </p:cNvPr>
              <p:cNvGraphicFramePr>
                <a:graphicFrameLocks noChangeAspect="1"/>
              </p:cNvGraphicFramePr>
              <p:nvPr/>
            </p:nvGraphicFramePr>
            <p:xfrm rot="15947572">
              <a:off x="10404117" y="5081800"/>
              <a:ext cx="2445402" cy="2190327"/>
            </p:xfrm>
            <a:graphic>
              <a:graphicData uri="http://schemas.microsoft.com/office/drawing/2017/model3d">
                <am3d:model3d r:embed="rId4">
                  <am3d:spPr>
                    <a:xfrm rot="15947572">
                      <a:off x="0" y="0"/>
                      <a:ext cx="2445402" cy="2190327"/>
                    </a:xfrm>
                    <a:prstGeom prst="rect">
                      <a:avLst/>
                    </a:prstGeom>
                  </am3d:spPr>
                  <am3d:camera>
                    <am3d:pos x="0" y="0" z="68607172"/>
                    <am3d:up dx="0" dy="36000000" dz="0"/>
                    <am3d:lookAt x="0" y="0" z="0"/>
                    <am3d:perspective fov="2700000"/>
                  </am3d:camera>
                  <am3d:trans>
                    <am3d:meterPerModelUnit n="7146362" d="1000000"/>
                    <am3d:preTrans dx="11585933" dy="-17998581" dz="1"/>
                    <am3d:scale>
                      <am3d:sx n="1000000" d="1000000"/>
                      <am3d:sy n="1000000" d="1000000"/>
                      <am3d:sz n="1000000" d="1000000"/>
                    </am3d:scale>
                    <am3d:rot ax="294520" ay="-131360" az="-11310"/>
                    <am3d:postTrans dx="0" dy="0" dz="0"/>
                  </am3d:trans>
                  <am3d:raster rName="Office3DRenderer" rVer="16.0.8326">
                    <am3d:blip r:embed="rId5"/>
                  </am3d:raster>
                  <am3d:objViewport viewportSz="308539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descr="Curved Cylinder">
                <a:extLst>
                  <a:ext uri="{FF2B5EF4-FFF2-40B4-BE49-F238E27FC236}">
                    <a16:creationId xmlns:a16="http://schemas.microsoft.com/office/drawing/2014/main" id="{882EC3BF-6E79-19DF-3BD7-DD3068FB11C2}"/>
                  </a:ext>
                </a:extLst>
              </p:cNvPr>
              <p:cNvPicPr>
                <a:picLocks noGrp="1" noRot="1" noChangeAspect="1" noMove="1" noResize="1" noEditPoints="1" noAdjustHandles="1" noChangeArrowheads="1" noChangeShapeType="1" noCrop="1"/>
              </p:cNvPicPr>
              <p:nvPr/>
            </p:nvPicPr>
            <p:blipFill>
              <a:blip r:embed="rId5"/>
              <a:stretch>
                <a:fillRect/>
              </a:stretch>
            </p:blipFill>
            <p:spPr>
              <a:xfrm rot="15947572">
                <a:off x="10404117" y="5081800"/>
                <a:ext cx="2445402" cy="2190327"/>
              </a:xfrm>
              <a:prstGeom prst="rect">
                <a:avLst/>
              </a:prstGeom>
            </p:spPr>
          </p:pic>
        </mc:Fallback>
      </mc:AlternateContent>
      <p:sp>
        <p:nvSpPr>
          <p:cNvPr id="3" name="Content Placeholder 2">
            <a:extLst>
              <a:ext uri="{FF2B5EF4-FFF2-40B4-BE49-F238E27FC236}">
                <a16:creationId xmlns:a16="http://schemas.microsoft.com/office/drawing/2014/main" id="{9C5E711C-80EA-0F4F-037F-0277CE5132B0}"/>
              </a:ext>
            </a:extLst>
          </p:cNvPr>
          <p:cNvSpPr>
            <a:spLocks noGrp="1"/>
          </p:cNvSpPr>
          <p:nvPr>
            <p:ph idx="1"/>
          </p:nvPr>
        </p:nvSpPr>
        <p:spPr>
          <a:xfrm>
            <a:off x="548153" y="2887496"/>
            <a:ext cx="6021234" cy="2599501"/>
          </a:xfrm>
        </p:spPr>
        <p:txBody>
          <a:bodyPr>
            <a:noAutofit/>
          </a:bodyPr>
          <a:lstStyle/>
          <a:p>
            <a:pPr marL="0" indent="0">
              <a:spcBef>
                <a:spcPts val="0"/>
              </a:spcBef>
              <a:buNone/>
            </a:pPr>
            <a:r>
              <a:rPr lang="en-GB" dirty="0"/>
              <a:t>WHO globally estimated 800,000 people die by suicide every year, and for each suicide, there are many more self-harm incidents</a:t>
            </a:r>
          </a:p>
          <a:p>
            <a:pPr marL="0" indent="0">
              <a:spcBef>
                <a:spcPts val="0"/>
              </a:spcBef>
              <a:buNone/>
            </a:pPr>
            <a:endParaRPr lang="en-GB" dirty="0"/>
          </a:p>
          <a:p>
            <a:pPr marL="0" indent="0">
              <a:spcBef>
                <a:spcPts val="0"/>
              </a:spcBef>
              <a:buNone/>
            </a:pPr>
            <a:r>
              <a:rPr lang="en-GB" dirty="0"/>
              <a:t>In the UK, self-harm and suicide are serious concerns. According to the Office for National Statistics (ONS), in 2020, there were 5,224 suicides registered, with rates higher in males than females. </a:t>
            </a:r>
          </a:p>
          <a:p>
            <a:pPr marL="0" indent="0">
              <a:spcBef>
                <a:spcPts val="0"/>
              </a:spcBef>
              <a:buNone/>
            </a:pPr>
            <a:endParaRPr lang="en-GB" dirty="0"/>
          </a:p>
          <a:p>
            <a:pPr marL="0" indent="0">
              <a:spcBef>
                <a:spcPts val="0"/>
              </a:spcBef>
              <a:buNone/>
            </a:pPr>
            <a:r>
              <a:rPr lang="en-GB" dirty="0"/>
              <a:t>Self-harm hospital presentations have also increased over the years, with a higher prevalence among young people. These issues highlight the importance of mental health awareness and support services in the UK. </a:t>
            </a:r>
          </a:p>
          <a:p>
            <a:pPr marL="0" indent="0">
              <a:spcBef>
                <a:spcPts val="0"/>
              </a:spcBef>
              <a:buNone/>
            </a:pPr>
            <a:endParaRPr lang="en-GB" dirty="0"/>
          </a:p>
        </p:txBody>
      </p:sp>
      <p:sp>
        <p:nvSpPr>
          <p:cNvPr id="4" name="Slide Number Placeholder 3">
            <a:extLst>
              <a:ext uri="{FF2B5EF4-FFF2-40B4-BE49-F238E27FC236}">
                <a16:creationId xmlns:a16="http://schemas.microsoft.com/office/drawing/2014/main" id="{7245A459-F66E-7F36-E630-BF9018924CC6}"/>
              </a:ext>
            </a:extLst>
          </p:cNvPr>
          <p:cNvSpPr>
            <a:spLocks noGrp="1"/>
          </p:cNvSpPr>
          <p:nvPr>
            <p:ph type="sldNum" sz="quarter" idx="12"/>
          </p:nvPr>
        </p:nvSpPr>
        <p:spPr/>
        <p:txBody>
          <a:bodyPr/>
          <a:lstStyle/>
          <a:p>
            <a:fld id="{A9AD720C-F2E5-4E13-804F-E716681FE4D7}" type="slidenum">
              <a:rPr lang="en-GB" smtClean="0"/>
              <a:pPr/>
              <a:t>7</a:t>
            </a:fld>
            <a:endParaRPr lang="en-GB" dirty="0"/>
          </a:p>
        </p:txBody>
      </p:sp>
      <p:sp>
        <p:nvSpPr>
          <p:cNvPr id="5" name="Rectangle 4">
            <a:extLst>
              <a:ext uri="{FF2B5EF4-FFF2-40B4-BE49-F238E27FC236}">
                <a16:creationId xmlns:a16="http://schemas.microsoft.com/office/drawing/2014/main" id="{D76A23D3-A74C-E784-C5CA-80F1BAC3E354}"/>
              </a:ext>
            </a:extLst>
          </p:cNvPr>
          <p:cNvSpPr>
            <a:spLocks/>
          </p:cNvSpPr>
          <p:nvPr/>
        </p:nvSpPr>
        <p:spPr>
          <a:xfrm>
            <a:off x="0" y="-1"/>
            <a:ext cx="12192000" cy="1980787"/>
          </a:xfrm>
          <a:prstGeom prst="rect">
            <a:avLst/>
          </a:prstGeom>
          <a:gradFill flip="none" rotWithShape="1">
            <a:gsLst>
              <a:gs pos="100000">
                <a:srgbClr val="225BF6"/>
              </a:gs>
              <a:gs pos="21000">
                <a:srgbClr val="161BFA"/>
              </a:gs>
              <a:gs pos="61000">
                <a:srgbClr val="0B41EE"/>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DA4754B2-29F1-8726-518C-DF254FDE9D84}"/>
              </a:ext>
            </a:extLst>
          </p:cNvPr>
          <p:cNvSpPr/>
          <p:nvPr/>
        </p:nvSpPr>
        <p:spPr>
          <a:xfrm>
            <a:off x="838200" y="472786"/>
            <a:ext cx="122382" cy="83013"/>
          </a:xfrm>
          <a:prstGeom prst="ellipse">
            <a:avLst/>
          </a:prstGeom>
          <a:solidFill>
            <a:schemeClr val="bg1"/>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ontent Placeholder 9" descr="Add with solid fill">
            <a:extLst>
              <a:ext uri="{FF2B5EF4-FFF2-40B4-BE49-F238E27FC236}">
                <a16:creationId xmlns:a16="http://schemas.microsoft.com/office/drawing/2014/main" id="{6ED71DA6-2CB4-66DD-838C-760A9BF3B6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0843" y="224606"/>
            <a:ext cx="196514" cy="157874"/>
          </a:xfrm>
          <a:prstGeom prst="rect">
            <a:avLst/>
          </a:prstGeom>
        </p:spPr>
      </p:pic>
      <p:sp>
        <p:nvSpPr>
          <p:cNvPr id="8" name="Oval 7">
            <a:extLst>
              <a:ext uri="{FF2B5EF4-FFF2-40B4-BE49-F238E27FC236}">
                <a16:creationId xmlns:a16="http://schemas.microsoft.com/office/drawing/2014/main" id="{156B1A48-270B-00C3-377C-7DAF41975266}"/>
              </a:ext>
            </a:extLst>
          </p:cNvPr>
          <p:cNvSpPr/>
          <p:nvPr/>
        </p:nvSpPr>
        <p:spPr>
          <a:xfrm>
            <a:off x="425771" y="749546"/>
            <a:ext cx="122382" cy="83013"/>
          </a:xfrm>
          <a:prstGeom prst="ellipse">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8558BF0-82E3-43D3-21DA-4A23D3963BB4}"/>
              </a:ext>
            </a:extLst>
          </p:cNvPr>
          <p:cNvSpPr>
            <a:spLocks noGrp="1"/>
          </p:cNvSpPr>
          <p:nvPr>
            <p:ph type="title"/>
          </p:nvPr>
        </p:nvSpPr>
        <p:spPr>
          <a:xfrm>
            <a:off x="9982200" y="554657"/>
            <a:ext cx="1837426" cy="786264"/>
          </a:xfrm>
        </p:spPr>
        <p:txBody>
          <a:bodyPr/>
          <a:lstStyle/>
          <a:p>
            <a:r>
              <a:rPr lang="en-GB" dirty="0">
                <a:solidFill>
                  <a:schemeClr val="bg1"/>
                </a:solidFill>
              </a:rPr>
              <a:t>Statistics</a:t>
            </a:r>
          </a:p>
        </p:txBody>
      </p:sp>
      <p:grpSp>
        <p:nvGrpSpPr>
          <p:cNvPr id="15" name="Group 14">
            <a:extLst>
              <a:ext uri="{FF2B5EF4-FFF2-40B4-BE49-F238E27FC236}">
                <a16:creationId xmlns:a16="http://schemas.microsoft.com/office/drawing/2014/main" id="{B0CFB7CC-7DA8-B141-9867-5A2B04464FEC}"/>
              </a:ext>
            </a:extLst>
          </p:cNvPr>
          <p:cNvGrpSpPr/>
          <p:nvPr/>
        </p:nvGrpSpPr>
        <p:grpSpPr>
          <a:xfrm>
            <a:off x="7031203" y="2331438"/>
            <a:ext cx="3950833" cy="3468999"/>
            <a:chOff x="7031203" y="2331438"/>
            <a:chExt cx="3950833" cy="3468999"/>
          </a:xfrm>
        </p:grpSpPr>
        <p:graphicFrame>
          <p:nvGraphicFramePr>
            <p:cNvPr id="12" name="Chart 11">
              <a:extLst>
                <a:ext uri="{FF2B5EF4-FFF2-40B4-BE49-F238E27FC236}">
                  <a16:creationId xmlns:a16="http://schemas.microsoft.com/office/drawing/2014/main" id="{F92FBFC7-6A3E-7046-419E-1F5E2191B996}"/>
                </a:ext>
              </a:extLst>
            </p:cNvPr>
            <p:cNvGraphicFramePr/>
            <p:nvPr>
              <p:extLst>
                <p:ext uri="{D42A27DB-BD31-4B8C-83A1-F6EECF244321}">
                  <p14:modId xmlns:p14="http://schemas.microsoft.com/office/powerpoint/2010/main" val="1176125117"/>
                </p:ext>
              </p:extLst>
            </p:nvPr>
          </p:nvGraphicFramePr>
          <p:xfrm>
            <a:off x="7031203" y="2331438"/>
            <a:ext cx="3950833" cy="3468999"/>
          </p:xfrm>
          <a:graphic>
            <a:graphicData uri="http://schemas.openxmlformats.org/drawingml/2006/chart">
              <c:chart xmlns:c="http://schemas.openxmlformats.org/drawingml/2006/chart" xmlns:r="http://schemas.openxmlformats.org/officeDocument/2006/relationships" r:id="rId8"/>
            </a:graphicData>
          </a:graphic>
        </p:graphicFrame>
        <p:sp>
          <p:nvSpPr>
            <p:cNvPr id="14" name="TextBox 13">
              <a:extLst>
                <a:ext uri="{FF2B5EF4-FFF2-40B4-BE49-F238E27FC236}">
                  <a16:creationId xmlns:a16="http://schemas.microsoft.com/office/drawing/2014/main" id="{AA6864FE-E44B-C3B0-D11D-CB69AEDD4E12}"/>
                </a:ext>
              </a:extLst>
            </p:cNvPr>
            <p:cNvSpPr txBox="1"/>
            <p:nvPr/>
          </p:nvSpPr>
          <p:spPr>
            <a:xfrm>
              <a:off x="8121943" y="3742771"/>
              <a:ext cx="1769352" cy="646331"/>
            </a:xfrm>
            <a:prstGeom prst="rect">
              <a:avLst/>
            </a:prstGeom>
            <a:noFill/>
          </p:spPr>
          <p:txBody>
            <a:bodyPr wrap="square">
              <a:spAutoFit/>
            </a:bodyPr>
            <a:lstStyle/>
            <a:p>
              <a:r>
                <a:rPr lang="en-GB" sz="3600" b="1" dirty="0">
                  <a:solidFill>
                    <a:srgbClr val="0064F6"/>
                  </a:solidFill>
                </a:rPr>
                <a:t>800,000</a:t>
              </a:r>
            </a:p>
          </p:txBody>
        </p:sp>
      </p:grpSp>
    </p:spTree>
    <p:custDataLst>
      <p:tags r:id="rId1"/>
    </p:custDataLst>
    <p:extLst>
      <p:ext uri="{BB962C8B-B14F-4D97-AF65-F5344CB8AC3E}">
        <p14:creationId xmlns:p14="http://schemas.microsoft.com/office/powerpoint/2010/main" val="376429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10" name="Content Placeholder 6" descr="Sphere">
                <a:extLst>
                  <a:ext uri="{FF2B5EF4-FFF2-40B4-BE49-F238E27FC236}">
                    <a16:creationId xmlns:a16="http://schemas.microsoft.com/office/drawing/2014/main" id="{D279A175-82A9-90DE-90A5-154FB10DA9EE}"/>
                  </a:ext>
                </a:extLst>
              </p:cNvPr>
              <p:cNvGraphicFramePr>
                <a:graphicFrameLocks/>
              </p:cNvGraphicFramePr>
              <p:nvPr>
                <p:extLst>
                  <p:ext uri="{D42A27DB-BD31-4B8C-83A1-F6EECF244321}">
                    <p14:modId xmlns:p14="http://schemas.microsoft.com/office/powerpoint/2010/main" val="3159915302"/>
                  </p:ext>
                </p:extLst>
              </p:nvPr>
            </p:nvGraphicFramePr>
            <p:xfrm rot="12397666">
              <a:off x="10951766" y="5607594"/>
              <a:ext cx="2320785" cy="2552086"/>
            </p:xfrm>
            <a:graphic>
              <a:graphicData uri="http://schemas.microsoft.com/office/drawing/2017/model3d">
                <am3d:model3d r:embed="rId4">
                  <am3d:spPr>
                    <a:xfrm rot="12397666">
                      <a:off x="0" y="0"/>
                      <a:ext cx="2320785" cy="2552086"/>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5"/>
                  </am3d:raster>
                  <am3d:objViewport viewportSz="408062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Content Placeholder 6" descr="Sphere">
                <a:extLst>
                  <a:ext uri="{FF2B5EF4-FFF2-40B4-BE49-F238E27FC236}">
                    <a16:creationId xmlns:a16="http://schemas.microsoft.com/office/drawing/2014/main" id="{D279A175-82A9-90DE-90A5-154FB10DA9EE}"/>
                  </a:ext>
                </a:extLst>
              </p:cNvPr>
              <p:cNvPicPr>
                <a:picLocks noGrp="1" noRot="1" noChangeAspect="1" noMove="1" noResize="1" noEditPoints="1" noAdjustHandles="1" noChangeArrowheads="1" noChangeShapeType="1" noCrop="1"/>
              </p:cNvPicPr>
              <p:nvPr/>
            </p:nvPicPr>
            <p:blipFill>
              <a:blip r:embed="rId5"/>
              <a:stretch>
                <a:fillRect/>
              </a:stretch>
            </p:blipFill>
            <p:spPr>
              <a:xfrm rot="12397666">
                <a:off x="10951766" y="5607594"/>
                <a:ext cx="2320785" cy="2552086"/>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1" name="Content Placeholder 6" descr="Sphere">
                <a:extLst>
                  <a:ext uri="{FF2B5EF4-FFF2-40B4-BE49-F238E27FC236}">
                    <a16:creationId xmlns:a16="http://schemas.microsoft.com/office/drawing/2014/main" id="{7663197B-6675-245C-02E4-B9C7F8DD39B9}"/>
                  </a:ext>
                </a:extLst>
              </p:cNvPr>
              <p:cNvGraphicFramePr>
                <a:graphicFrameLocks/>
              </p:cNvGraphicFramePr>
              <p:nvPr>
                <p:extLst>
                  <p:ext uri="{D42A27DB-BD31-4B8C-83A1-F6EECF244321}">
                    <p14:modId xmlns:p14="http://schemas.microsoft.com/office/powerpoint/2010/main" val="4184824688"/>
                  </p:ext>
                </p:extLst>
              </p:nvPr>
            </p:nvGraphicFramePr>
            <p:xfrm rot="4349361">
              <a:off x="9479359" y="6247677"/>
              <a:ext cx="2717892" cy="2179204"/>
            </p:xfrm>
            <a:graphic>
              <a:graphicData uri="http://schemas.microsoft.com/office/drawing/2017/model3d">
                <am3d:model3d r:embed="rId4">
                  <am3d:spPr>
                    <a:xfrm rot="4349361">
                      <a:off x="0" y="0"/>
                      <a:ext cx="2717892" cy="2179204"/>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6"/>
                  </am3d:raster>
                  <am3d:objViewport viewportSz="383168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 name="Content Placeholder 6" descr="Sphere">
                <a:extLst>
                  <a:ext uri="{FF2B5EF4-FFF2-40B4-BE49-F238E27FC236}">
                    <a16:creationId xmlns:a16="http://schemas.microsoft.com/office/drawing/2014/main" id="{7663197B-6675-245C-02E4-B9C7F8DD39B9}"/>
                  </a:ext>
                </a:extLst>
              </p:cNvPr>
              <p:cNvPicPr>
                <a:picLocks noGrp="1" noRot="1" noChangeAspect="1" noMove="1" noResize="1" noEditPoints="1" noAdjustHandles="1" noChangeArrowheads="1" noChangeShapeType="1" noCrop="1"/>
              </p:cNvPicPr>
              <p:nvPr/>
            </p:nvPicPr>
            <p:blipFill>
              <a:blip r:embed="rId6"/>
              <a:stretch>
                <a:fillRect/>
              </a:stretch>
            </p:blipFill>
            <p:spPr>
              <a:xfrm rot="4349361">
                <a:off x="9479359" y="6247677"/>
                <a:ext cx="2717892" cy="2179204"/>
              </a:xfrm>
              <a:prstGeom prst="rect">
                <a:avLst/>
              </a:prstGeom>
            </p:spPr>
          </p:pic>
        </mc:Fallback>
      </mc:AlternateContent>
      <p:sp>
        <p:nvSpPr>
          <p:cNvPr id="2" name="Title 1">
            <a:extLst>
              <a:ext uri="{FF2B5EF4-FFF2-40B4-BE49-F238E27FC236}">
                <a16:creationId xmlns:a16="http://schemas.microsoft.com/office/drawing/2014/main" id="{3F69BE26-2742-0322-99D3-B6CB3C49D870}"/>
              </a:ext>
            </a:extLst>
          </p:cNvPr>
          <p:cNvSpPr>
            <a:spLocks noGrp="1"/>
          </p:cNvSpPr>
          <p:nvPr>
            <p:ph type="title"/>
          </p:nvPr>
        </p:nvSpPr>
        <p:spPr>
          <a:xfrm>
            <a:off x="1814084" y="224606"/>
            <a:ext cx="8352943" cy="985732"/>
          </a:xfrm>
        </p:spPr>
        <p:txBody>
          <a:bodyPr>
            <a:normAutofit fontScale="90000"/>
          </a:bodyPr>
          <a:lstStyle/>
          <a:p>
            <a:r>
              <a:rPr lang="en-GB" sz="4000" dirty="0">
                <a:solidFill>
                  <a:srgbClr val="0064F6"/>
                </a:solidFill>
              </a:rPr>
              <a:t>Review Examples of Ligature Risks in Different Settings</a:t>
            </a:r>
          </a:p>
        </p:txBody>
      </p:sp>
      <p:sp>
        <p:nvSpPr>
          <p:cNvPr id="3" name="Content Placeholder 2">
            <a:extLst>
              <a:ext uri="{FF2B5EF4-FFF2-40B4-BE49-F238E27FC236}">
                <a16:creationId xmlns:a16="http://schemas.microsoft.com/office/drawing/2014/main" id="{8A5D2AF6-2F81-5DEE-077D-E2F4F38DD6DA}"/>
              </a:ext>
            </a:extLst>
          </p:cNvPr>
          <p:cNvSpPr>
            <a:spLocks noGrp="1"/>
          </p:cNvSpPr>
          <p:nvPr>
            <p:ph idx="1"/>
          </p:nvPr>
        </p:nvSpPr>
        <p:spPr>
          <a:xfrm>
            <a:off x="1814084" y="1357702"/>
            <a:ext cx="9739830" cy="5363773"/>
          </a:xfrm>
        </p:spPr>
        <p:txBody>
          <a:bodyPr>
            <a:noAutofit/>
          </a:bodyPr>
          <a:lstStyle/>
          <a:p>
            <a:pPr marL="0" indent="0">
              <a:spcBef>
                <a:spcPts val="0"/>
              </a:spcBef>
              <a:buNone/>
            </a:pPr>
            <a:r>
              <a:rPr lang="en-GB" dirty="0"/>
              <a:t>Understanding ligature risks across various healthcare settings is crucial for ensuring patient safety. Here are examples of these risks:</a:t>
            </a:r>
          </a:p>
          <a:p>
            <a:pPr marL="0" indent="0">
              <a:spcBef>
                <a:spcPts val="0"/>
              </a:spcBef>
              <a:buNone/>
            </a:pPr>
            <a:endParaRPr lang="en-GB" dirty="0"/>
          </a:p>
          <a:p>
            <a:pPr marL="0" indent="0">
              <a:spcBef>
                <a:spcPts val="0"/>
              </a:spcBef>
              <a:buNone/>
            </a:pPr>
            <a:r>
              <a:rPr lang="en-GB" b="1" dirty="0">
                <a:solidFill>
                  <a:srgbClr val="0064F6"/>
                </a:solidFill>
              </a:rPr>
              <a:t>Inpatient Psychiatric Units: </a:t>
            </a:r>
            <a:r>
              <a:rPr lang="en-GB" dirty="0"/>
              <a:t>Patients in psychiatric units may use everyday items like bed sheets or personal belongings as ligatures. Ligature points such as door hinges or bed frames pose risks, especially during distress or agitation. Shared spaces increase the likelihood of unsupervised ligature use.</a:t>
            </a:r>
          </a:p>
          <a:p>
            <a:pPr marL="0" indent="0">
              <a:spcBef>
                <a:spcPts val="0"/>
              </a:spcBef>
              <a:buNone/>
            </a:pPr>
            <a:endParaRPr lang="en-GB" dirty="0"/>
          </a:p>
          <a:p>
            <a:pPr marL="0" indent="0">
              <a:spcBef>
                <a:spcPts val="0"/>
              </a:spcBef>
              <a:buNone/>
            </a:pPr>
            <a:r>
              <a:rPr lang="en-GB" b="1" dirty="0">
                <a:solidFill>
                  <a:srgbClr val="0064F6"/>
                </a:solidFill>
              </a:rPr>
              <a:t>General Hospital Wards</a:t>
            </a:r>
            <a:r>
              <a:rPr lang="en-GB" dirty="0"/>
              <a:t>: Even in general wards, equipment like oxygen tubing or IV lines can become ligatures if not adequately secured. Loose fixtures or furniture with protruding edges in patient rooms also pose risks.</a:t>
            </a:r>
          </a:p>
          <a:p>
            <a:pPr marL="0" indent="0">
              <a:spcBef>
                <a:spcPts val="0"/>
              </a:spcBef>
              <a:buNone/>
            </a:pPr>
            <a:endParaRPr lang="en-GB" dirty="0"/>
          </a:p>
          <a:p>
            <a:pPr marL="0" indent="0">
              <a:spcBef>
                <a:spcPts val="0"/>
              </a:spcBef>
              <a:buNone/>
            </a:pPr>
            <a:r>
              <a:rPr lang="en-GB" b="1" dirty="0">
                <a:solidFill>
                  <a:srgbClr val="0064F6"/>
                </a:solidFill>
              </a:rPr>
              <a:t>Emergency Departments: </a:t>
            </a:r>
            <a:r>
              <a:rPr lang="en-GB" dirty="0"/>
              <a:t>In emergency departments, patients in acute psychiatric crises require close monitoring for ligature risks. Common hazards include stretcher rails, medical equipment, and fixtures in examination rooms.</a:t>
            </a:r>
          </a:p>
          <a:p>
            <a:pPr marL="0" indent="0">
              <a:spcBef>
                <a:spcPts val="0"/>
              </a:spcBef>
              <a:buNone/>
            </a:pPr>
            <a:endParaRPr lang="en-GB" dirty="0"/>
          </a:p>
          <a:p>
            <a:pPr marL="0" indent="0">
              <a:spcBef>
                <a:spcPts val="0"/>
              </a:spcBef>
              <a:buNone/>
            </a:pPr>
            <a:r>
              <a:rPr lang="en-GB" b="1" dirty="0">
                <a:solidFill>
                  <a:srgbClr val="0064F6"/>
                </a:solidFill>
              </a:rPr>
              <a:t>Outpatient Clinics and Behavioural Health Centres: </a:t>
            </a:r>
            <a:r>
              <a:rPr lang="en-GB" dirty="0"/>
              <a:t>Outpatient settings carry ligature risks, albeit to a lesser extent. Furniture with ligature points should be carefully selected or modified. Clinicians should also be attentive to items brought in by patients that could be repurposed as ligatures.</a:t>
            </a:r>
          </a:p>
          <a:p>
            <a:pPr marL="0" indent="0">
              <a:spcBef>
                <a:spcPts val="0"/>
              </a:spcBef>
              <a:buNone/>
            </a:pPr>
            <a:endParaRPr lang="en-GB" dirty="0"/>
          </a:p>
          <a:p>
            <a:pPr marL="0" indent="0">
              <a:spcBef>
                <a:spcPts val="0"/>
              </a:spcBef>
              <a:buNone/>
            </a:pPr>
            <a:r>
              <a:rPr lang="en-GB" b="1" dirty="0">
                <a:solidFill>
                  <a:srgbClr val="0064F6"/>
                </a:solidFill>
              </a:rPr>
              <a:t>Home Environments: </a:t>
            </a:r>
            <a:r>
              <a:rPr lang="en-GB" dirty="0"/>
              <a:t>Caregivers must consider ligature risks in patients' homes, particularly for those with a history of self-harm. Everyday household items like electrical cords or belts can present dangers if accessible. Thorough safety assessments and preventive measures are crucial.</a:t>
            </a:r>
          </a:p>
          <a:p>
            <a:pPr marL="0" indent="0">
              <a:spcBef>
                <a:spcPts val="0"/>
              </a:spcBef>
              <a:buNone/>
            </a:pPr>
            <a:endParaRPr lang="en-GB" dirty="0"/>
          </a:p>
          <a:p>
            <a:pPr marL="0" indent="0">
              <a:spcBef>
                <a:spcPts val="0"/>
              </a:spcBef>
              <a:buNone/>
            </a:pPr>
            <a:r>
              <a:rPr lang="en-GB" dirty="0"/>
              <a:t>Enhanced awareness and proactive mitigation of ligature risks contribute to patient-centred care, ensuring the safety of individuals across care settings.</a:t>
            </a:r>
          </a:p>
          <a:p>
            <a:pPr marL="0" indent="0">
              <a:spcBef>
                <a:spcPts val="0"/>
              </a:spcBef>
              <a:buNone/>
            </a:pPr>
            <a:endParaRPr lang="en-GB" dirty="0"/>
          </a:p>
          <a:p>
            <a:pPr marL="0" indent="0">
              <a:spcBef>
                <a:spcPts val="0"/>
              </a:spcBef>
              <a:buNone/>
            </a:pPr>
            <a:endParaRPr lang="en-GB" dirty="0"/>
          </a:p>
          <a:p>
            <a:pPr marL="0" indent="0">
              <a:spcBef>
                <a:spcPts val="0"/>
              </a:spcBef>
              <a:buNone/>
            </a:pPr>
            <a:endParaRPr lang="en-GB" dirty="0"/>
          </a:p>
        </p:txBody>
      </p:sp>
      <p:sp>
        <p:nvSpPr>
          <p:cNvPr id="4" name="Slide Number Placeholder 3">
            <a:extLst>
              <a:ext uri="{FF2B5EF4-FFF2-40B4-BE49-F238E27FC236}">
                <a16:creationId xmlns:a16="http://schemas.microsoft.com/office/drawing/2014/main" id="{07BD2ECC-C089-141C-E1C9-D27D13B64144}"/>
              </a:ext>
            </a:extLst>
          </p:cNvPr>
          <p:cNvSpPr>
            <a:spLocks noGrp="1"/>
          </p:cNvSpPr>
          <p:nvPr>
            <p:ph type="sldNum" sz="quarter" idx="12"/>
          </p:nvPr>
        </p:nvSpPr>
        <p:spPr/>
        <p:txBody>
          <a:bodyPr/>
          <a:lstStyle/>
          <a:p>
            <a:fld id="{A9AD720C-F2E5-4E13-804F-E716681FE4D7}" type="slidenum">
              <a:rPr lang="en-GB" smtClean="0"/>
              <a:pPr/>
              <a:t>8</a:t>
            </a:fld>
            <a:endParaRPr lang="en-GB" dirty="0"/>
          </a:p>
        </p:txBody>
      </p:sp>
      <p:sp>
        <p:nvSpPr>
          <p:cNvPr id="6" name="Rectangle 5">
            <a:extLst>
              <a:ext uri="{FF2B5EF4-FFF2-40B4-BE49-F238E27FC236}">
                <a16:creationId xmlns:a16="http://schemas.microsoft.com/office/drawing/2014/main" id="{87AAF158-2D99-0427-E341-C6B539375A2C}"/>
              </a:ext>
            </a:extLst>
          </p:cNvPr>
          <p:cNvSpPr/>
          <p:nvPr/>
        </p:nvSpPr>
        <p:spPr>
          <a:xfrm rot="5400000">
            <a:off x="-2682383" y="2682380"/>
            <a:ext cx="6858004" cy="1493240"/>
          </a:xfrm>
          <a:prstGeom prst="rect">
            <a:avLst/>
          </a:prstGeom>
          <a:gradFill flip="none" rotWithShape="1">
            <a:gsLst>
              <a:gs pos="100000">
                <a:srgbClr val="225BF6"/>
              </a:gs>
              <a:gs pos="21000">
                <a:srgbClr val="161BFA"/>
              </a:gs>
              <a:gs pos="61000">
                <a:srgbClr val="0B41EE"/>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40D98F5E-1F35-B375-0DA3-B7AC7FC851AC}"/>
              </a:ext>
            </a:extLst>
          </p:cNvPr>
          <p:cNvSpPr/>
          <p:nvPr/>
        </p:nvSpPr>
        <p:spPr>
          <a:xfrm>
            <a:off x="838200" y="472786"/>
            <a:ext cx="122382" cy="103331"/>
          </a:xfrm>
          <a:prstGeom prst="ellipse">
            <a:avLst/>
          </a:prstGeom>
          <a:solidFill>
            <a:schemeClr val="bg1"/>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Content Placeholder 9" descr="Add with solid fill">
            <a:extLst>
              <a:ext uri="{FF2B5EF4-FFF2-40B4-BE49-F238E27FC236}">
                <a16:creationId xmlns:a16="http://schemas.microsoft.com/office/drawing/2014/main" id="{DD55509D-3B8F-0CF8-DD84-E908D603AF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843" y="224606"/>
            <a:ext cx="196514" cy="196514"/>
          </a:xfrm>
          <a:prstGeom prst="rect">
            <a:avLst/>
          </a:prstGeom>
        </p:spPr>
      </p:pic>
      <p:sp>
        <p:nvSpPr>
          <p:cNvPr id="9" name="Oval 8">
            <a:extLst>
              <a:ext uri="{FF2B5EF4-FFF2-40B4-BE49-F238E27FC236}">
                <a16:creationId xmlns:a16="http://schemas.microsoft.com/office/drawing/2014/main" id="{47BD3B60-A19B-E5B9-D052-41838934B2C6}"/>
              </a:ext>
            </a:extLst>
          </p:cNvPr>
          <p:cNvSpPr/>
          <p:nvPr/>
        </p:nvSpPr>
        <p:spPr>
          <a:xfrm>
            <a:off x="419100" y="853848"/>
            <a:ext cx="122382" cy="103331"/>
          </a:xfrm>
          <a:prstGeom prst="ellipse">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m3d="http://schemas.microsoft.com/office/drawing/2017/model3d" Requires="am3d">
          <p:graphicFrame>
            <p:nvGraphicFramePr>
              <p:cNvPr id="12" name="3D Model 11" descr="Curved Cylinder">
                <a:extLst>
                  <a:ext uri="{FF2B5EF4-FFF2-40B4-BE49-F238E27FC236}">
                    <a16:creationId xmlns:a16="http://schemas.microsoft.com/office/drawing/2014/main" id="{7503EB39-E696-7696-2D60-1116405DF9B4}"/>
                  </a:ext>
                </a:extLst>
              </p:cNvPr>
              <p:cNvGraphicFramePr>
                <a:graphicFrameLocks noChangeAspect="1"/>
              </p:cNvGraphicFramePr>
              <p:nvPr>
                <p:extLst>
                  <p:ext uri="{D42A27DB-BD31-4B8C-83A1-F6EECF244321}">
                    <p14:modId xmlns:p14="http://schemas.microsoft.com/office/powerpoint/2010/main" val="2709386764"/>
                  </p:ext>
                </p:extLst>
              </p:nvPr>
            </p:nvGraphicFramePr>
            <p:xfrm rot="11694348">
              <a:off x="10387123" y="-756692"/>
              <a:ext cx="1679082" cy="1930925"/>
            </p:xfrm>
            <a:graphic>
              <a:graphicData uri="http://schemas.microsoft.com/office/drawing/2017/model3d">
                <am3d:model3d r:embed="rId9">
                  <am3d:spPr>
                    <a:xfrm rot="11694348">
                      <a:off x="0" y="0"/>
                      <a:ext cx="1679082" cy="1930925"/>
                    </a:xfrm>
                    <a:prstGeom prst="rect">
                      <a:avLst/>
                    </a:prstGeom>
                  </am3d:spPr>
                  <am3d:camera>
                    <am3d:pos x="0" y="0" z="68607172"/>
                    <am3d:up dx="0" dy="36000000" dz="0"/>
                    <am3d:lookAt x="0" y="0" z="0"/>
                    <am3d:perspective fov="2700000"/>
                  </am3d:camera>
                  <am3d:trans>
                    <am3d:meterPerModelUnit n="7146362" d="1000000"/>
                    <am3d:preTrans dx="11585933" dy="-17998581" dz="1"/>
                    <am3d:scale>
                      <am3d:sx n="1000000" d="1000000"/>
                      <am3d:sy n="1000000" d="1000000"/>
                      <am3d:sz n="1000000" d="1000000"/>
                    </am3d:scale>
                    <am3d:rot ax="-2211050" ay="1351947" az="-961467"/>
                    <am3d:postTrans dx="0" dy="0" dz="0"/>
                  </am3d:trans>
                  <am3d:raster rName="Office3DRenderer" rVer="16.0.8326">
                    <am3d:blip r:embed="rId10"/>
                  </am3d:raster>
                  <am3d:objViewport viewportSz="247249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 name="3D Model 11" descr="Curved Cylinder">
                <a:extLst>
                  <a:ext uri="{FF2B5EF4-FFF2-40B4-BE49-F238E27FC236}">
                    <a16:creationId xmlns:a16="http://schemas.microsoft.com/office/drawing/2014/main" id="{7503EB39-E696-7696-2D60-1116405DF9B4}"/>
                  </a:ext>
                </a:extLst>
              </p:cNvPr>
              <p:cNvPicPr>
                <a:picLocks noGrp="1" noRot="1" noChangeAspect="1" noMove="1" noResize="1" noEditPoints="1" noAdjustHandles="1" noChangeArrowheads="1" noChangeShapeType="1" noCrop="1"/>
              </p:cNvPicPr>
              <p:nvPr/>
            </p:nvPicPr>
            <p:blipFill>
              <a:blip r:embed="rId10"/>
              <a:stretch>
                <a:fillRect/>
              </a:stretch>
            </p:blipFill>
            <p:spPr>
              <a:xfrm rot="11694348">
                <a:off x="10387123" y="-756692"/>
                <a:ext cx="1679082" cy="1930925"/>
              </a:xfrm>
              <a:prstGeom prst="rect">
                <a:avLst/>
              </a:prstGeom>
            </p:spPr>
          </p:pic>
        </mc:Fallback>
      </mc:AlternateContent>
    </p:spTree>
    <p:custDataLst>
      <p:tags r:id="rId1"/>
    </p:custDataLst>
    <p:extLst>
      <p:ext uri="{BB962C8B-B14F-4D97-AF65-F5344CB8AC3E}">
        <p14:creationId xmlns:p14="http://schemas.microsoft.com/office/powerpoint/2010/main" val="3354013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2E8C383-F56E-BCBA-4AB5-89716A7783BF}"/>
              </a:ext>
            </a:extLst>
          </p:cNvPr>
          <p:cNvPicPr>
            <a:picLocks noChangeAspect="1"/>
          </p:cNvPicPr>
          <p:nvPr/>
        </p:nvPicPr>
        <p:blipFill>
          <a:blip r:embed="rId4">
            <a:extLst>
              <a:ext uri="{28A0092B-C50C-407E-A947-70E740481C1C}">
                <a14:useLocalDpi xmlns:a14="http://schemas.microsoft.com/office/drawing/2010/main" val="0"/>
              </a:ext>
            </a:extLst>
          </a:blip>
          <a:srcRect t="7572" b="757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09E2D5-BCF0-1FE3-E79B-7CCB16929705}"/>
              </a:ext>
            </a:extLst>
          </p:cNvPr>
          <p:cNvSpPr>
            <a:spLocks noGrp="1"/>
          </p:cNvSpPr>
          <p:nvPr>
            <p:ph type="title"/>
          </p:nvPr>
        </p:nvSpPr>
        <p:spPr>
          <a:xfrm>
            <a:off x="481029" y="2794610"/>
            <a:ext cx="4023360" cy="1697596"/>
          </a:xfrm>
        </p:spPr>
        <p:txBody>
          <a:bodyPr vert="horz" lIns="91440" tIns="45720" rIns="91440" bIns="45720" rtlCol="0" anchor="b">
            <a:normAutofit/>
          </a:bodyPr>
          <a:lstStyle/>
          <a:p>
            <a:pPr>
              <a:spcAft>
                <a:spcPts val="800"/>
              </a:spcAft>
            </a:pPr>
            <a:r>
              <a:rPr lang="en-GB" i="0" dirty="0">
                <a:solidFill>
                  <a:srgbClr val="7F7F7F"/>
                </a:solidFill>
                <a:effectLst/>
              </a:rPr>
              <a:t>Module 2: </a:t>
            </a:r>
            <a:br>
              <a:rPr lang="en-GB" i="0" dirty="0">
                <a:solidFill>
                  <a:srgbClr val="7F7F7F"/>
                </a:solidFill>
                <a:effectLst/>
              </a:rPr>
            </a:br>
            <a:r>
              <a:rPr lang="en-GB" i="0" dirty="0">
                <a:solidFill>
                  <a:srgbClr val="7F7F7F"/>
                </a:solidFill>
                <a:effectLst/>
              </a:rPr>
              <a:t>Assessing Ligature Risks</a:t>
            </a:r>
            <a:endParaRPr lang="en-US" dirty="0">
              <a:solidFill>
                <a:srgbClr val="7F7F7F"/>
              </a:solidFill>
              <a:effectLst/>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8C0824BB-B7FD-603A-F0BA-FE7450D65790}"/>
              </a:ext>
            </a:extLst>
          </p:cNvPr>
          <p:cNvSpPr/>
          <p:nvPr/>
        </p:nvSpPr>
        <p:spPr>
          <a:xfrm>
            <a:off x="342900" y="566479"/>
            <a:ext cx="1009650" cy="260223"/>
          </a:xfrm>
          <a:prstGeom prst="roundRect">
            <a:avLst/>
          </a:prstGeom>
          <a:gradFill flip="none" rotWithShape="1">
            <a:gsLst>
              <a:gs pos="0">
                <a:srgbClr val="161BFA"/>
              </a:gs>
              <a:gs pos="50000">
                <a:srgbClr val="0B41EE"/>
              </a:gs>
              <a:gs pos="100000">
                <a:srgbClr val="3875FE"/>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00D48CB3-42E6-803A-27F9-203C6244B822}"/>
              </a:ext>
            </a:extLst>
          </p:cNvPr>
          <p:cNvSpPr>
            <a:spLocks noGrp="1"/>
          </p:cNvSpPr>
          <p:nvPr>
            <p:ph type="sldNum" sz="quarter" idx="12"/>
          </p:nvPr>
        </p:nvSpPr>
        <p:spPr/>
        <p:txBody>
          <a:bodyPr/>
          <a:lstStyle/>
          <a:p>
            <a:fld id="{A9AD720C-F2E5-4E13-804F-E716681FE4D7}" type="slidenum">
              <a:rPr lang="en-GB" smtClean="0"/>
              <a:t>9</a:t>
            </a:fld>
            <a:endParaRPr lang="en-GB"/>
          </a:p>
        </p:txBody>
      </p:sp>
    </p:spTree>
    <p:custDataLst>
      <p:tags r:id="rId1"/>
    </p:custDataLst>
    <p:extLst>
      <p:ext uri="{BB962C8B-B14F-4D97-AF65-F5344CB8AC3E}">
        <p14:creationId xmlns:p14="http://schemas.microsoft.com/office/powerpoint/2010/main" val="23955994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
  <p:tag name="ISPRING_PROJECT_FOLDER_UPDATED" val="1"/>
  <p:tag name="ISPRING_FIRST_PUBLISH" val="1"/>
  <p:tag name="ISPRING_LMS_API_VERSION" val="SCORM 2004 (4th edition)"/>
  <p:tag name="ISPRING_ULTRA_SCORM_COURSE_ID" val="F3BA2EA7-2951-4823-9D1F-5AD2038BFBF6"/>
  <p:tag name="ISPRING_CMI5_LAUNCH_METHOD" val="any window"/>
  <p:tag name="ISPRINGCLOUDFOLDERID" val="1"/>
  <p:tag name="ISPRINGONLINEFOLDERID" val="1"/>
  <p:tag name="ISPRING_SCORM_RATE_SLIDES" val="0"/>
  <p:tag name="ISPRING_DEFAULT_PRESENTE_ID" val="{D5415E22-F21A-4A43-AB80-6A9B058A545F}"/>
  <p:tag name="ISPRING_COMPANY_WEBSITE" val="https://hbcompliance.co.uk/"/>
  <p:tag name="ISPRING_WEBLINKS_TARGET" val="_blank"/>
  <p:tag name="ISPRING_WEBLINKS_TARGETMJT" val="_self"/>
  <p:tag name="ISPRING-SUITE_ISPRING_CURRENT_PLAYER_ID" val="universal"/>
  <p:tag name="ISPRING_PRESENTATION_COURSE_TITLE" val="Understanding HIV and AIDS"/>
  <p:tag name="ISPRING_PRESENTER_PHOTO_0" val="png|iVBORw0KGgoAAAANSUhEUgAAAZAAAADDCAYAAACs0kchAAAAAXNSR0IArs4c6QAAAARnQU1BAACx&#10;jwv8YQUAAAAJcEhZcwAADsMAAA7DAcdvqGQAAK5nSURBVHhe7X0FgFRH8v7/7nJ+ufudxN09BIi7&#10;u7srSXAPEpwggbi7u7snuMPCsu6+Iyuw7jP1/77uKbaZzC6LQ3iVFG/nSb+W6vqqquX9P/HII488&#10;8sijdSAPQDzyyCOPPFon8gDEI4888sijdSIPQDzyyCOPPFon8gDEI4888sijdSIPQDzyyCOPPFon&#10;8gDEI4888sijdSIPQDzyyCOPPFon8gDEI4888sijdSIPQDzyyCOPPFon8gDEI4888sijdSIPQDzy&#10;yCOPPFon8gDEI4888sijdSIPQDzyaDNQOMIeebQ1kwcgHnm0CShs4CJkf6yiNUFILJgJ4Ux0Oh55&#10;tHnIAxCPPNpE1NQSlpKqRskI1siS/EqZnlEhXyetkE+WlcoHi4Py/uIScFA+igvK58vL5IfUlTIv&#10;u1KSiqolv7xeqhtakEosUPHIo81DHoB45NFGpobmkAQBHEvyquSDJaXy6E+FMuzjLLnztVS5/JlE&#10;OfuRZXLKg0vkpAeXyslT4uT0qXFywePL5boXk6T3u+nywFe58uKsgPwIsMkprZOq+mZgiOeFeLT5&#10;yQMQjzxaD2JoqjU81eoZVDWEJcNfI58tK5HJ3+fJvW+lysVPLZezHo6X0wESJ09aIsdPWCLHjV8k&#10;x41bKMeMWyRHj19imH8fN36hHDdhsZw4KU5OBbicMXWpnPuYBZWhn2bJi7N9MhfeSaCyIfJGJYa4&#10;8B8AJiz0WDzyaOORByAeebQeZMHDAgchJLusUT6PL5ERX2TJNc8nyKlQ/MdPXCKdxy6SI8YsliNG&#10;LpSDhy+QA4bMl30Hz5W9B86RPQfMlT37z5E9+s2R3fvNNn/vNXCu7DNoruw/ZJ4cNGyhHDZivnQa&#10;PU+OGrtYjn1gkZw0OU7Og5fS4+10eWZGsSzOq5RKeiYRagU1jzzaeOQBiEcerTNZ8GgKhSWxqFqe&#10;mlYgt7yaKqc/FCfHPLBEuoxbIkeOXiSHDJsvBwAs9uw/S3buM1N26AHuPkN2vHc6jvw9S3bqOVN2&#10;7jnD8I49Zsj/eP7eabg+Db9nyk69ZsmufecaYDlg6HwDRF3GLJJj6MFMWiqXwrsZ9kmGfJ1ULiU1&#10;OlbikUcblzwA8cijNZBVxZF/w62KmX8l+WrloZ+L5KrnkuSEyUukKxR6lzEL5dD7F8i+g2bL7n1m&#10;yY49ZxmQ2BnAsFuvmbI3vIyD75srnXHPiaMXyunwKM6euFjOw/PnTloiZ05YLKeOXSjHjlwghw+F&#10;FwLQ2L3vLNkF4LJTD4AKgaY30uk/Ww4cukA64b6u8EyOZjqPLpXe76XLN8vLpKJWPRLk1OTbzt+K&#10;lMT865FH60MegHjk0RrIjiVQCdtfJN/KBnlxdkCueyERHgCAA97GUQCDg4ctgKcxFx7DDIDGDNkF&#10;nsOe/WbJgYPmyNEj5stZE+Lkqsfi5Y4XkqTP66ky5J00GflBpoz5KEvGf5wl4z7OltH4+/73M2Tg&#10;m6ly78spctPTCXLR1KVyIjyOw4fMlX36z5FdIsBEb2UXeDUMhx0+AkCCe7qOj5OzHomTwR9nyJys&#10;ldIc0lCWLYfFQA9APFp/8gDEI4/WQI7TIc3hkPyUWiHd30qXkx+Mk2PGLZSjRi2Qg4fMM2MYO/Wc&#10;LjtDse/Rdw48hzly1NA5csYDC+Tax+Ol56spAIsMmfpFjjz1fb68NK1I3phVLO/ODcj78/zy4Twf&#10;2C/vgd+a7ZdXZxTLcz8VyaPfFMgDAJdBb6XK7c8nyUVTlshxI+fJIQAleiG7wBvZEe/lcb9Bc+WI&#10;++dLFzNWslgufipRnvylUAoqGiMlIHng4dGGIQ9APPIoBtlQ1erMqbhPTPfJOY8ulS7jF8PjWCyH&#10;DF9olPiOZhxjBryD2XLI4NnSefhcOXtinNzyTKLc9066PPh5tjz7Q4G8NdMnnyzwyzdxJfLj8lKZ&#10;nlQqM1PKZXZqucwFzwHPwu8ZyWXyc0KpfLesVL7g+pC5xfLqtEJ5/Ns8Gf1hhnR/JU0uf3iZnDB6&#10;gfFKDmSYCwBivJ7es2X/wQuk06iF0nXsEjl24jK5560UmZO90gnBuWXzyKN1Iw9APPIoBplpsI5u&#10;jS+qlgFQ3CdM4uD4Ijli1CJj7e/ci4PfM2XPyLhGl2Hz5Qxcv+HJ5TL47XSZ+mWOvPxLkfEqvogr&#10;BSisAECslPkZFbI4q0KW5lRIfG6lLM+rWo15Li67QhZlVsqctJUyLalcvosvk08WlcgbM4uNBzPu&#10;o0zp/nKqXDR1mRw3Yp4cMXS+GS/ZtRfArMdM2b3fDADcXDmKYS3k6RJ4I2/ND0htkw1pEUzcWWQe&#10;ebS25AGIRx7FIAseVrFOTyuX615MhhJeLF1GL5JD4XXs1m8OrP1pslvvWXLQoHnSedhcOX7UfLl0&#10;apz0eSVZJn6SI8//VCDvzSmWr5YE5afEEngZK2Rh5koDDPG5VZJQUCVJ4OSCakkprFmdcS4JnJBf&#10;BZCpMmAzL916Jt/Hlxgv5vXphfLoN/ky7N0MueWpeDlj/CI5+v4FcgQ8kn0j4bRdAG773jdHjgTg&#10;dRkbJ6dNWSqTvy+QFTVNpnx2vQjJAxGP1p48APHIo19RqzL9YnmZnP/Ecuk8dokcBSXM9RscGN+5&#10;+wzZt/9MOXLoXDkOSvv0cQvkhifiZci7qfLo1znyxnSffLIwAK+hRKYnr5C58CIWZ1UCDCqNdxGf&#10;B6+jAAyASMivicEWPKw3UiXL4KksAYgsSK+Q2Skr5KeEMgNM787xy3M/5ssDn2RJj5eS5eLJi+UE&#10;AFmX4fPlEHhIDGvRG9l7gB0bOWrMEjPFeBju91VyXMT1QjwQ8WjtyAMQjzwiGf1Ji1x/iHwSVyJn&#10;PBwnnSLgsd/gebJjzxlmOu1BA+cYJX3CqIVy9gOL5PZnEmXkh1ny5Pd58tasYvlsURCeAsc4OK6x&#10;At5DpSzKhCeRWWm8CfIiAIrlKnNciGvKrdd4L8AnE0ecX5BRCTCqkFkApZ8TyuXrpSXywTy/vPRz&#10;gUz+PEf6vpYql8ELOmXMQjluxHwzPrI3Z2wB8HbvO9eM2XQes0g6j18sgz5IF3+FXckeWb8e+c8j&#10;jzpGHoB45JEhKE6jOe34wGfLyuX0h+OlE5TtkSMWyT4D5pj1F7vBoj9k8Fw5esQCOQlK+pyJi+X2&#10;5xJlzAeZ8uR3BfLmzGL5dEFAvoFi/wneCwFkVrLl2RHm3zOScC2xXH5JLDPMAXOXeW4a7wHPBM9K&#10;LpM58DzoffD5mUh3Gp7/Hu/4cnFQPpjrk5d+KZQHv8iV/m+kyhUPL5VTxy6S40culE5D58Fbmg1P&#10;ZIbs2me2mWp81JjF0ml8nPRHvjk5gMRwVmR0xPzrkUdrIg9APPIIZO1uy98mr5QzH1kmR45dKIfD&#10;imf4h6vH9+g1Uw4HeBw7YiGU8wI5dwI8j2cTZfT76fLENzny2owi+Wh+MRQ6AaRUvl9WJj/AC/kR&#10;/P2yUvkWoPJ1XBDXS+RzeCifAGg+mk8OyofzAvLhXE7l9ctH+PtjnOP1TxcG5ItFJfLVEvss0/gB&#10;6Zo0wd/iPV/j2mcLfPLubE77pSeSJf1eS5HLH1omZ6AMJ8FL6szV8P05uG5naR00ZIF0Hr1AOo1b&#10;bDZ2LKvlGhECiNaDRx6tmTwA8WibJXdVuXoeC/JWykVPJcqRULpHjFwkewE8OIawR59ZcsTgOXL8&#10;iLlyCpQyw1Y3P5Egw95Nl0e+zJEXobjfhgL/aIFfPlsEpQ+v4HMcCQAfzwcwwEN4d7ZP3pzlM0Dz&#10;MryF538skGd/yJenv8+Tp77LgweD4/f4jeMzOM/rL/1cKK9OL5Q38MxbePa9OT4AjM94OZ8tDJp3&#10;MVzG97wPAHp9Bmdo5Zl1Iz1eTpHLpiyWM8YtkBNGL5QuQ+cYEOGsMQsi881WK0eNXyyTvy+WukYL&#10;Ih58eNRR8gDEI48ilL2iTrq9liqHQ9keNnKB7DNwjuzUfZbs3nuWHHofPY/5cuqYhXImrPYr4aH0&#10;fz1VJn6aZRT+qwAErvF4Z45f3oWSpzfw5swieX06wOLnAnkOgPDkt3nyyFe5MuWzHJn4cbaM+zAL&#10;3kumjAQIjXgnQ0a8myn3v8tjuox6L0PGfpAlD3yULZM/zZGHvsiRx7/JlWe+y5cXASyv/lIEUCk2&#10;4y3vziX7DYBxZtYLP+ab94x4P0PueDZBzp8Ej2ncIjlh1AI5aug82W8Aw1kzZbfec+QQeCJH4PxJ&#10;k+Lk7YUlkZrwIMSjjpEHIB55BKprDsk4KF0OMB8+YqHsO3i+2Spkj16zzIrvrvfPNwPTXONxEZTt&#10;PS8kysj30+RhKPZnYfFzEPuVaQAL8IvwGuhZPAll//BXeTIZgDHuoywZ8V6mDH4rzYSXer2cJPe+&#10;mCjdnlsudz67XG5/Zrnc9rTlO/D3Xc8lyN3PJ0qPl5Kkz6tJMvCNFBn6DoDlg0yZ8HGOTP0iF4CS&#10;L8/AY3kB3g89Fb77ZRxf4LsBNhM+yZIBr6fItY/FydnjF8ppYxfJcQBGMybSDyACcNyjzxw5dPgC&#10;OXwUyvXEclmUWxupEY88WjN5AOLRNkyt8X5+DfDYB5ZCkS6WA4fMk116zZFdASAHD5wtXYbPlZNg&#10;pZ8+dqGcBUV83ePxMhCKedyHmQZA6Fkw9MQw1ONf58nDX+bAa8iSsbg+HN7EwDdSpddLyQCLRLn1&#10;qXi54bHlcvXDy+SyKXFyyeQlAKQlcv6ExWAel8gFE+Pk4slxcumDcXLFQ0vl2keXyU1PxANYEqT7&#10;C8nS99VUuQ9ARC9lwseZMvXzbHkU4PfUtwCU7wqQn3zkIxfAlQ3PJg1gl2Tew/wTBOlJMRy3T1+7&#10;gn7P/vPkUIDmoSj7XW9kSKDKzsxqHRfyyKPY5AGIR9ss6RBIir9RLn8qAUp0nhw8fKHs3sfOWNqv&#10;/2xY6/Pl2JHz5bQxABDwhZMXSzd4H0PfTpXxH2XKg59lyZTPc8DZMgkWP1eHj3gvHQo+Vfq8kgTQ&#10;SJCbofyveQSA8SAAYuIiORtezBlQ5CcDlE6EMj8eAHXsMDLeNXyeHAc+4f55cuLIeXLqqPlyJu49&#10;9wF6PovlyofiDADRY+mOfAx4PRmeSarZ3mTix1kyFaAxFfl5EDwR+RmFvPSDB3Pt48vkzPGL4IUs&#10;kJNGL5CjhwE0Bs2VPXqzrLPNFGWG7TrhXU//UighTmk240IegHjUNnkA4tE2TfUtYRn9Zb4cNmqh&#10;HHL/QtlzwDzZqfsM2bvvLDnsvrly9PD5Zsv1U8YsljPGzperHllqwkpD3kqR0e9nwMvIkjHgUe9n&#10;yrC306HQU6XHy8nGW7jhsWVyxdSlAA0OZC8ygHHs/fPl6KHzpPPguXLEoDly+IDZchj3zwIf2n8O&#10;eJYcOmAWzs+SIwbOkU5Q8l3vmwNwAaiMWAAgWyjncJNEeBRXP7xUbnlquQl19Xk1WQa/mSYj3s0w&#10;U4q5u+8Y4wGlSX+AzG0AHILXqQCPk8fYUNZR8LQOwHt37TlTdgWQHDhkrhyEOjjr0QRZnFcdqSEP&#10;QDxqmzwA8Wibpl/SVspJUMYHAyhohXMn3d2gUA80O+lSac8z4asTzYLBhXIjvAmGowa/kWoAgzz4&#10;TVj5r6UZYLnz2QQT4rp0ylI574ElcvroxUhjIUBjrhw1eI4chnQP7jdTDugzQ/btPVP26TVD9uk5&#10;XfbqMV32hNezF969N3ifXjPN9f37zJSD+s6QQwAoRwJwOkfA5CQAwFkcj5kcJ1cBSG5+EkDyQpL0&#10;fiVZBiBvQ5AvjpkMeStd+r+aKnc9myiXAszo0ZyMsnC1+tHwdI4YPFv26TdHduZkgf5zTT0cjPwO&#10;/ihbas2sLA9APGqbPADxaNsiRx9W1DdLHyjZg4YvlAOHzZfd+86ObFECDyDifRw/kqEkeCHgCydx&#10;6i5DR0nS95UUMxbRB8fuBI7nlgNclsnlD8XJ+RMWGU/hODzfBVY9Ff8hSPPAvjNlPwDGXt2nyR7g&#10;3bv/IrveC75nmuxy9y+W8Td/73rPdHPkfQSXffHc/r1nAExmAoRmy1FI8xiA0okRIKFHcg28o1uf&#10;jJd7n0+QXvCC+r6aIv2QRw7Y3wVgI9CcNgZlGQEeNU+O47bv/GQu0uIaF24MuQ9A9KDhC+T4SUvk&#10;l5TySE3ZavPWqHsUTR6AeLQNEVebtyrB7xLKpOv4JQCPBbLXQHofM2QPWP0HQ6EeBeV8bARAjud4&#10;BDwRKumbnkiQu55LknueT5S7n7cex02w/q9+JE4unrQYynyhubfrkDkAjtlyCL0NKH56GXsSNO4F&#10;OAAodu72s+wE3vGun2WHO38B87g689rO3Syw7EYwwbN79Zwm+yG9g/syzDUTXs1s5HOuCU2dB+C6&#10;YirHSOLl9qcTzPjLPcjj3QCU255JQB65sHABgANlYrn4ASp4M4fBq9mv32yzRctufWbL/kMXyH4A&#10;1B7vwgtp0LXpqDcPPzyKIg9APNqGSG3okFQ2hoz3ccBwbpA4T3bvM0d2YdiI4w+D50jXCIBwxhIH&#10;uOmBcGbU9Y8tk1sAGLc+BY8Dx2vx+9IpcVDei+W00dbrOOq++XLogDlyIL8UiDQZmtoNyn+Xu6fJ&#10;zndPBzBYwPgfgOO/d1j+zx0/R7E9/787p+HeX8wzO+P5Xe75BZ7LNNkbyn5/gl2/WWYspetQ6ynR&#10;G7nQhLWWyY2Px8stTyXYvD4Rj3NLzAA+y3XM8HlyLICEg+mdAHYHD5xjPr+7c69Zsu/AuQZUj50Y&#10;By9kpakx8zXD1RZeeuSRByAebWNkISQss7Iq5cTJy6AoF8regxbIrr1my159oUgHzzVjH8dQyd6/&#10;AGwHvU8BOFzyYJxcA8V87aPxBjiufHipXIxz5zywRE4ZtRhAs0A6DZ4nh/aHAoYlb8Cj50yAxwwo&#10;/ukAkOmy010zAAbTZMc7pxtw+C/4P3eAeYz8zXPKO+C+HXHkMzt1m24AaLd74CkhTY6V7N97FkBk&#10;jhwBpc9w2QnI8xlj7VTgKzkF+JF4uQ4eCacCc0CfeSWAMDxnyodjF4AIt2jZD6C3W6+5snu/eXIA&#10;6uWgYYvk/k9zpaEpskI93BIBYI88suQBiEfbGNmtOiZ/my+HjLJKcq8B9EBmywEDoUiHWIVK4KCC&#10;paKldX/KaGvZXz41Xi6HYr5s6hIzgH3WA4vlZIDL0cPmAzzmwvNAOn1hxcM72Atewu7dZ8iuBkBm&#10;GOVPENixG0CEfNd02QH8vzaY13iPYdyvALLr3fRoACLwbPYGSO0Pz4GzuDhriyByPPLONR/nT4oz&#10;3tHlUzk2s0wunhKP/BJA5pkPX/HbISwjw1id8Pvg++bJ3gA/7tq7731z5YD7F8u5jyVKcrGdkbX6&#10;1i8eeeQBiEfbHIUlt7xRrng+TQ4YuQiW9mLZE0pzH1jw3NbjqOELpSuVaoQ7Q7l2GTpXThqzWM6e&#10;uEQufHCZXAhL/rzJS+TM8UvkpNGLDcgcOWSeHAIFzmmx+/aFNwMA2YNjCt1nyi73zpSdDQME7p4p&#10;OwJMdoBHsooBCm0yrvP+He/hczYdprcr0t0dHsieHPgGgOzPLyLCg2D4jXk+jlN+xy2WcwAiFyDP&#10;Fz24VC4A4J0+frEBR3pZ3I7elHM4yom/D4cHdQBAhPWxFwDkoBGL5LBxy+TFuX5Tbx55FE0egHi0&#10;DZFVgl8mrpRjJi+XQ6D89zMhrHlyIDyPw6FIu0JpHj0CIDJyoXSBEj4K1npnMAHkzIlxcs7kpYbP&#10;mLBETh67RI7BvVxseBgU70GD5sr+/eeYabF7QqlzG5TdenFwmhsYzjJfB9y5B/7m99MBAGvFfAbM&#10;tMi79pyNtPGO3rNk775zZF+89wAAGLeaP8KAwwI5ftRiOQUgd9bEpXLuJOQbAMg9sY6+H3kGWHQB&#10;kLCcXUfy7wXSCXwoPJF9UZa97lsgh6AuDoF3dc97WVLZ4E3p9ejX5AGIR9sUcYX1+G8L5eCxcXL4&#10;mCWyL2ccDVkohw5fJJ2gMLvAKzkabAFkofFIOlMZA2xOewDAARBR8DgW9/Eav0V+iAEQblQIb8YA&#10;yByzzxRDY7sBTHaFoifvAs9kFyj/tWaAxa54VtPZvfdsw3wHx24IIPsDQA7iinKA4VEAiK7I//Gj&#10;F8lp4wl48D6Yb3glXe9HWQGcnUdEAGSUBczOIxfLEQCXg3BtHwDIQfh9GMp55hMJsry4JlKDHnnU&#10;Sh6AeLRNUVFFs9z6WrocOi5eDhsTZzyQgwEeR45cIl1Gx0lXhqRGAURgvXclQNBax/VjRkP5jo8D&#10;iMTBqo+T43BfV3NtoRwGEDr4vvlyoAGQebJPf1jw/ebJnn3nyh7g3aHglTlN1v29LrxHv7kmbTLf&#10;sxd+74v37j8QIDZ4vhzKHXaHAhCQP4LhiQDLUwEizPcJAM3OAErmuwuOLKMtL8Bz1BLUw2I5dMRi&#10;2R/1ciCuHY56OnpSvLyzpCxSg54X4lEreQDi0bZBZgA4LPPzquTsp1PkiAnxcigU64FQloePipPO&#10;4KPHLpOuULBdYbV3BWB0Boh0un+xHDkcYAHlesK4OIDIUjkeVvnR+N0Z144AuBw6bJEcDC/mQCjv&#10;/QbOl30HwoIfsED27j9f9gJzs8INyXsNmG/SJvM95H0HLpADBs2Xgxh6GgLFP4z5BgACBI5FmU4Y&#10;t1ROQHmPRbmOhAfCryzyWhf87jpmMQASwAlAPQogeiTKdgiA5CAcj3hgmRw5aamM+a5QWkIeeHi0&#10;OnkAspkoFAqtxt4Ml41FFjgYumpsCck7S0ul60PLpfPk5fBClsqhUK6dCBzjlsnR4GN4HLtUukLZ&#10;doZy7RSxyjvjeBwA5HgACBUtFW8nE/JZIocBYA4eulgOvA+W++BF4IWyH3jfwVDsq3jRBme+g2zf&#10;uUgOuG+RHIh8HIr8HI58HTkCgABgpGd1LPJ+HDyQrsh7p5HgUUtN+brgN8t7DMdzUB9dURedwYfj&#10;/KE432nicuk0eZnc+m6WFFU2QU4jCwu9Kb0egTwA2chEYCBAtLS0SHNz8yqur6+X6upqqaqqksrK&#10;SqmpqZGGhgZpamoy13m/AosHLutDtu5aUJeZpQ0y6ediOerhJOk8NUkOn7BcjgQgdH4gXo55YLkc&#10;Mx5HcgRMukKBdh4NJQoFTFaA6TIG58FUwkeOXCqHQ1EfAoV90DDLB8L6PwCKfOPyksgRwIGjefdw&#10;7um1RA4dAc/BgMQyeBQ2r0cDHJj/zsbDoKexFOWwZWSZjkE9HDOex3jpAu6EOjkC3HlyghyFurr4&#10;5XSZnlUt1WYw3UCyOXq0bZMHIBuIFCgIAI2NjVJXV2fAoaKiQlasWGG4rKxsFZeWlkpJSYnhYDBo&#10;mH/r9fLycvMMnyfA1NbWmnQJLnyPRx2kCPY2o85+zqyW/l8USddHk+CFJEqnSUnSZdJyOXpSghw7&#10;ETyBjN9QqEePi4dXsly6jI2Xo6BoyZ3H4jfOdza/YZmPgaKFkj4cQHIYgOQQAgn4YICJZf4dB8W+&#10;sVjfs2TVuw9FPpgX5umo0cgnvAnmvQvy2gXlsb8BKjiyLEfjHMt77ATycjkO9XA0uAs8j6NQN10e&#10;TJCuDyfLuS9myKuLSqW4stFUqq7p92jbJg9A1pEULNSToKKn0o8FDO2x3hvrmVi/CS4EFoIKQYqg&#10;4gHKmqkRHt1bS1fKHR/myTFPpMixjwBEpiTKMQ8mybHg4yYnyfGTEqFAE+VYeCPHPgBFCu6Kv63i&#10;BY9LkE74m0DSGX8fhb874e8joJzJh4+Ol8MAKDF55IblQw0DLJx3HA7AOAJ5OJLgFslvZ+adeR1L&#10;tuc7ExzHL0fZEuB5ATRRxuMAGMcRSFEPx6E+WC+mfqaiPh5LlbNfSJcHfvFLVnm9qU9d0e/Rtk0e&#10;gHSQ6GEoYNCzoBInWLgKvi2OBQ4dZX021vN6jsDFPDFvDH159GtqaG6RR2eXyDVvZclxT6XL8VCK&#10;x8KyPv6hFDl+aoqcMAX8IH5TgRJIoEyPAZh0nZAoXaBku+B41APwWqiUx/NconTGeXNuPICFbAAm&#10;QY4gqEBxm+OmYL6LYEaO5IX5IjPvnZ08Mt88x3IdDWYZWV5TbgLpFNQB6oP1wvo57pEUOe7JdDkT&#10;ANLny0JJDtaZ+rRhVQ9AtnXyAKQdYiehhV9TU2M8DFr/0UqcvC7gEAgEVnF712NdI8cCFd7PPNI7&#10;IZhEj51E/94myBQ5LPUAkJGwoC94LVtOfjpLTnwyTU54DPxoqpz4SJqc+DD+npoKhsIEkFCZHvtg&#10;ihwzOUWOnpwsXXHsPDFFjpqQhGOydJlETpIuONdlEq/hN5jHTrhnU/NRkXczD8pdkbeuJo+4PiHZ&#10;3NMVeT0aeWe5jkH5WEaW9fipFjhOeAj18TAY9cL6OfFx8NOZctqLmXLjB/my1NcKIF4YyyMPQGKQ&#10;gsbKlStX8zJiKe1ojqX09TmmpaxjHWT3PLmt97QHKu79eh89E4bXOG6yzVIEQOqaWqTPt8Vy5ss5&#10;csbzuXLKMxly0lMZcvIT4MfS5aRH0+UEggj4eCjR4wEmx01NM3wM/u46BfxgmuEuk8EPRs7Bc7FH&#10;e72LuZ5qWO/f2GzeByDoijwdTUZeyMwbj5ofzfMxYC0bmWU94SELoic+ki4noy5OeRzHJ1E3T2fI&#10;qc9lyekvZcuFb+bJgkIFEO4p5gHItk4egESIoR8OVEeDRnusilqVugsUBAYdPGeaZHoxOigezXpN&#10;WZ91QSYWSOhvZc0Dmdf9fr95liEuhuC2TQpLbVNY7v7SJ2e8kitnvZgjpz+XI6c+kyWnwRs59Ql4&#10;JY9lAUQAKhE+4eFWPu6RDDn24XTLD+HvCB8z1TkPPsa5trnY5CEqT6vyFTl3HNgtH/lElJF88qOZ&#10;AA/Uy1O2bk57LtvU19kA3rNfy5d5BREA8b6X7hFomwYQDVFRudJaVwXtKmqXVWmr4uZ9LlgoSBAQ&#10;mCaZHgC9mWgmWEWze92d4qsAw/SZT75P8xidJ5d5j95HIOE9TGPbAxICSMgAyFmv5sm54LNfypUz&#10;XoA38iz4aYDJk9lGcZ7yeKacTH4sE0Bi+QSAy2+JT3yUYEm25WNZlS14ZMsZz+TImQDZs17MlXNf&#10;yZPzXkO9vQEAUQ/EAxCPQNskgNDb4AwmKlMCQCzlqxytoKmQ2wIMKn0FDBcY+C4yxyXaY73PZQUW&#10;BRQFFQUT9Uyi86l517+jgYT5JnhuG+MiIQMg3b8JyjlvFMoFUITnEURezpOzngc/CzCBwjz96Wxr&#10;eUOBnvZkHjyTXMMnP5kDhpdimH/znDJ/K7vnNxe7+YnOE38DKOFxnfoEQDNSPpbVljvL1MGZqI+z&#10;n8uTc14Ev5wv58PzuOBN1NvbhTLfAxCPHNqmAIRjAVTGa+ttKGjwOSpuFzDUY4gFFFwYSKaiXlvW&#10;Z11wUTBxAUU9k1heSXSZeF3vIZCQ+fxv2SPR6aZ1zS3S//sSuegdn1z6dpFc/EaRnP9qsZz/coGc&#10;+6Llc14okLOfzzd81nP5UKR5YHs87RnlfHDBVsmnIu+nowwECC3bWQAKllXLzTo498VC1Av4lSK5&#10;4DXUFcDj0neK5bL3fLKgKDKN1xgeHoBs67RNAIgCB5VstFJ12QUN/qZ13x5ouIChCn9dAWNN7AKK&#10;vtcFEvVK6Bkx37HKoxwNJLyuQPLb80hseRrgdY6eUS7XfBSUK94PyBXv+OWSN/1y8es+ufi1YrkI&#10;YHIh+IKXoTRfJrAAYMDnQZme91IhrPFCOevFIjnzhSI5a6tllqPIAIQtly0jmWW+4BVbD6wP1ssl&#10;bwBs3/LJZe/75coPA3LLF0FZGuBCQgKI54F49BsHEC6wo5IlCLgKNBaroqVipQKmIqZSpXJ2gUM9&#10;jfX1MNaF9X3KzEd0iItAwnxreMstG9ktswskPp/PXCcI8V2/HbJKjgsJH11ULXd8WSJXf1gqV70X&#10;lMvfAZC8HZDL3wrKZW/4wVCYr/vl0tcALK8FoEz9hi+M8Pmv+OScl7ZePu9lny0LynER+dWAXIzf&#10;LCvLzTq4nPwW66UEIBuUK98NytUflMgNn5TIgB/LJbmU3ir8Og9APAL9JgGEVjSVK0HAVZb6t8tq&#10;gfM6PRQqUCpgKuL2QMPlaCXv/tZza8sdfZZ5Uq9EwaQtINGyRtcBWcGEQPKbCm1FdBwB5LXEOun7&#10;wwq5/uNSudaASKlcDb7m3TK55p0SueZtKEuACfnKN0vk8jcJLCVQrkG5FMdL3gjKBVC6578a3Hr4&#10;NR6ZZwAi/r6EZXm9xJTrcpTxirdK5Eowy3wNQONagMY176IuWDfvo54+KJMbPi6TO74olwmzKyVz&#10;BaeEK4B4tK3Tbw5AqPSo/BQwYgGHWuPRwBEdpnKBQzmWEm+L3eeimekqx7quHCtdl6PvjwUkLFtH&#10;gYT38JoCCZ/fqteRRACEe2F9k9MoY2dXyy2frZCbPi2X6z4ql+s/LJcbyVSUUJg3QHFe/16ZXAcm&#10;sFxFfqdUrny7DFZ5mVwCpXsRlO/WxhcTEN9COd4qk6vfKQdgolwo47Uo33WRMt/wfpmthw8ts25u&#10;+HiFqa/u31bIS/G1Ulhlv0zojYF4RPrNAAjDVVT8qiQ7AhxUqm6oikq3LeBQbkt5u4CgzHTaYn2X&#10;vq8tjpWu+962mPfxeabPemEZ2xojia4n1g2Z1zS0xfrZOrdJoZILAUDCEhdolKcX18idX1XJ7V9W&#10;yM2fVsgtn660/MlKuRV8CxTmzR8BYMA3frhCbvgAHsv7K+Q68DXgK99dIZe9A367XC4HX7qV8BUA&#10;javfs2VgeViuGz9cKTd+tNKU9WYcb/k4wp8ANFgXqJdbP69EXVXJwJ+q5JusBimrowyo9+EByLZO&#10;vwkAoTJvb5xDFaUqSypQBY62QlVrYlXQ+owqa1dpRzOVcEc4+jk3XX1fW6x5U3bzw7Tb8khieSUu&#10;kBQXF5tzTGvr2rzRAkgIAOKrbpH3kuuk23e10u0bgMgXlXLb51VyxxdVcicUJfkOKkwAy22fVcqt&#10;4Fs+AdB8XAElWyE3gK/9oFKufr8CQLJSrnxvpVyxxTPyiiPzfP1HlaYcLM8tH6NsKCfLeDv4DvCd&#10;qAtbDxW2HlA/d31dI3d/UyMjZtTKspJmqW2OAIjBDg9AtnXaqgGEFjGVYke9Dt5HxanhKlc5q2KO&#10;BgplVyEr81lVzsouEPAdsZjAFYtj3eump+/Q97p5V9Z8RrNe1zzyfQRR1ofWW1uhLdYb7+F1Agl/&#10;s050xtaWP3PLfleFXsj0/Gbp/WOddP++Wrp9XQ1vpEa6ge/B3/dQWX6F87C47/qyxvAdX1TL7VCs&#10;t31WBQ+lWm4CX/9RlVz9QZVc9SGO/HtLZuTxOvANH1fJzZ+gDJ9WoyzVAAiUHWUjd/sSZUeZ70HZ&#10;WQ93f1Vp6obgcc93ddLju2qZughGWn2L09Y8egCyrdNWCyAc63AHyV1WwHAVIsc53HAVFWkspbsu&#10;YKHKXoGAAOUy3+uyhs7a4+g0NG2yCy5uftoDFPeclkOBhOkrkGjdKbv1yutkhrXIfIbe39ZAqupS&#10;V4Rl7Ow6gEiN9PihTu7+tk7u/bZWen5XA64D10qPb2uk+ze1ci/47q/hrQBgCCZ3flkLj6VWbv6s&#10;Rm4AkFz7cY1c+8mWzdcjjzfieCtB4wuWgYDJMtUCLGpRTtQDuBfKbcoO7o66uAd1ci/+Jtj2+7le&#10;PkhpMF91XJ08ANnWaasDEFpAVIi6pkOtZ+VoBRjL61Alqgo1lpIlR4PGmgDDBQC+M5qZ545w9HNu&#10;umR9nwsm5FiA4pYzulxaNgUSps33RwOJ1qsCiHokW8eMLVfJhaSsPiRPx9XLgF/qpTcUY/fv6w2Q&#10;9PmhVvpCWfb9sV76mt+4/kOD9Py+AQq1HiBTL3d/Uw/LvE5u/6pObgGQ3PhZndzwef0WzTcjn7d+&#10;UQtPq066fVMn96AM3b9rAFDUSy+UvQ/K2hdl7ftjg+E+4J743f17gCnqY8C0Whkys07mFNvpu6uT&#10;ByDbOm1VAMLYO5VdLOBQJecqPSo6KkVVtKpUoxWqsqtUlRU0NA1V3i5guMreBQK+P5pdBRyLo+8n&#10;a1o8xgKVWICi+W6vzG55ea+Wj+nzfbHq1GXml0eGtXidz2/ZA+3cgCMsn2U1y+CZTTJoegNApFF6&#10;gfv93CADyAAWcv9fGqU/zvf9qRFKtRHKtBFA0yD3AlC6AUzu+KZBbv0KCvrLBrnpSxy/aoxwwxbB&#10;N4FvQf7u+BqgB9C4F6DR/Xtbjl4ECpSrL8rHMg5AWQf+wrI3odysE4DIT6iDaQ2opwaZsLBR8qsJ&#10;FsrrTt7Hz35btNUASEdCVq6io7Ll/apM10aRqjIlUymTYwFGLKCIBgRVsu1xrPy71/RvN033ndHA&#10;4gKKgoqWi2VUdsutrGVuC0g0L9F50vERnmOaW+a4CPPUIstKRcbNb5Yhs5tkwIwm6TMNinNaIwCl&#10;SQbj931gHvl7IHjAtGbp90szFGsTFGsTgKRJ7gHf+V2j3P5No9z2dZPc+s2WxbchX3d82yjdkMfu&#10;yGvPH5tM/vsAJPqBB6LMLJ+W2TD+7g8296A+7pvZKEPnNMtrqSGpb7HgsT6tynVNlEH2Of7tgcnW&#10;T1sFgFDYqCRVYbmKTBWbMq9T8akCpcCqoozFVJqqXMkucKgiXhNwqBLVPGm+on93lKmMoznWfW76&#10;mgcFlFigomCigOICh7JbD1p2psW01/R+vpt51YH2LW98xCrBFXVheX55swyHchwyuwVKs1n6zwCA&#10;wCsZOqtZhs3EtZktMhTHITjeN6MFyhX3AUj6Akj6/NwMIGmWe39olrvAd37XDGXdLLd/17QFMPKC&#10;453gbj+0SPcfm+FhIc/Idz+AxoAZ8L5QXpZrCMrHMpqyotz34e8BqIO+AJGBON4/t0nGLGiROT67&#10;eNDyuhH7sPapzMxMyc7ONuONHm3dtMUDCMcmqIxUSanCilZmZF5X8FAl2RZoRCtLCrcK+JoAg+zm&#10;pa08RYPApmK+W/Okil0BRcvGcpIVVLQuXNZ60brQdogup75L38cjx0cIJHzHlrMQMaIAcfguLwzl&#10;GJJRcwEOs0LSDwrzPijR+2e1yIjZIRk5BwxwuR88HOeGEkigYAcCTPpPC0nfaWFY9CEo6JBR1Hd9&#10;F5I7vweYgO/4vmWzMN99F7gb/r4HeerxUwh5bEFeQzIAADiYoIGyDAPfjzKacqJ8I+fgN8rOMg5E&#10;GfsRVACuo+a1yJPxzVJUaz2FdfUqFTzIlKuUlBT5/vvvjaxumZ6qRx2lLRZAKFhU9lRIyqqkohUY&#10;mcqNis5ViASJtQWOtQUNZc1HtDLfUljzxzJoeVg+F1C0LlgvLrv1o3XilpkcXR9aVwQRvp/1vbnH&#10;R4yqMv+EJKtS5NFlIRm3IAxLOywDoUiHRJTqqHkio+eHZAzOj56L33PCULJhKNUQLPUQgCQEIAlL&#10;v+lh6TNNpMfPYbn3p7DcDTAh3/VjGCyR46ZgkW448t33/iTSHXnp9UsYnoTAu0LZZoTgbYRkGMpw&#10;P8syF+VD2cagbCzjqHkAEvw9bLbIIJYP5Rw7v0XGLQzLF7khaTShJk6FZt2tHTH0TBmi/JApB5SJ&#10;d999V5YuXboFT77wqCO0RQGIWiM8UtBUEUUr7mjFxesueChQRLOChipFVzHGAg733fq3vtPNQ7Sy&#10;3hpY865l03K7YOLWk9YVuS1vhL9dZrq8j9eKiorMb3qUm8vq5Fvtq8PS0BKWzzKb5YFFYRm7UGQY&#10;lCoV5zAq1PkiYwEs4xaI5fm4B+d4fgSuD5sdhiVvFfOAGWIUda9fWoHkHoIJuNsm4rv53p8FHJae&#10;AA6CWn/ka8DMsPGuCIzDCRzI/2iWDcwyETzH4e8x4JEAzSGmDmz5xy8SeWxZi6RXEDxQaeuw9xU9&#10;T8oL5Yoy4/azX375Rb7++mtzzqOtl7Y4DyQaPFyF5CorZSooBQ8+R44GDWVViKoIo4GDabnA4b4/&#10;1rtjKeatlbVMWm6305O1zrTeyFpnsepH643M9Hgf30Prk88xrLFZiLow8mfqipA8vCwsDyy24EDl&#10;eR8Agsp07IKQjAewPABF+gBAZDx4LFiV7XDcRxAZPEtk4EyBNyLSG9wTQNIdfA8U+t2biAkefCff&#10;3duARxiehCBvYRmKMo0wHhXyHgFElmcCyjYeHgZ/j8H1+wEeg8DDCB68BmD9KDsM70Nri+T+3T4R&#10;PCgj2vZu3+J5joPQC0lLS9tKt8jxiLTFeSBU9Kp0VAFFKydVeBRICiNBgeDggoXLLnCo8iMrcKgi&#10;5Dtdbu/9v3XWsrIeWDfRgKL1p3Wo9eXWE1nrkKz3EETIbJfNqTw4s+iTrLBMAIDQExkORTpoDpQp&#10;jgSKcQZAwjIRxwlQtOMjXgkVMa354bh36GwAD5T1AIIIrP4+AJEeUOLd4QlQsRNIuv1kFX03cLTy&#10;X1dmmkxbwaMX3kkQo+cxEPm5D/kahvwpeBD8DCCCWR7yAwAQnmfIbigAcTBDWyjjhMVheRzAmrqS&#10;gLH2noc7Y1L7ksuUF1778ssv5eeffzaGnkdbJ20xAKLgoUKmSidaIVG58bwqtPbAY00eBzkaONp7&#10;77bMrAPWjwsmLrt1GV1/WqdkTYNpEkR4ffOFtcKSWRGWJ5YDIAAiY6BUqUgZxiJAMLRlAAReyEQc&#10;J+E4AUcqYqN4cc8IWu30XGDt0+rvPzMMELGhpB70Rkx4iWEmKP5VIadfA0KH2HmWaTL9HngPPR+C&#10;Fz0hekRDZnO8xpbBeh3wsgAWE8EsA8vDchBMeJ3Aed/skNyP++lxTQSAfJELIDBjH2vXLvQ8KA/a&#10;1m7bK/M8+2J8fLy88847UlBQsJna36P1pS0CQNYGPHiksqIAEhQIEi6A6G8XPHivgocqOhc42nof&#10;2VWiHltmvbDeFExcbgtElLWute51thaf3RxhrSbI3o/5YZm8xCrOUfPDMgTKdxgtdyjXB6B8JwJc&#10;JoMfhHIlE0yofOmhqAXPENBQWPyDoLypyPtCoVOx27ER6yXYcYooUOggW28jbNLRcBW9jj54T3+8&#10;bzWvw3gSEQ8KTLCYBNb8T0JZJuBIb2oEQGMwAHMonhkXufZcokjBqoWDHSd6k+xn2sbtMdub42Kf&#10;fPKJzJ8/f6vZEsej1WmzA8jahK3IVFAUUvU8YnEsryNawbnvivU+950et82sO9Yl69UFFLeO3Tp1&#10;61yf498EEYIJ225ThbXssriQBGrD8nIylOviFhvKAohwPITKlWMfk6CEH4RinQqQmYrjFCpiHGnJ&#10;U0ETRKiwGS6iN0IAojfCAXaGlTio3dOEtdYNRBQ87o14NUzLzLBSrwPAQfAiiKnXQS+J4xwGOJjn&#10;SP55NAACb4R5JnBw3Id/TwKAPrw0JLN8qJdVXxzsWAiLiwLZ37Rd3XZuq+15/+zZs+Xjjz82vz3a&#10;+mizAkhHwEMVFf/mPQQDCl4sAFkTcKwJPFzF6HHHWPfD0jpk3WpdK0e3Kdmtf32Gf2tYi9OuN3ZY&#10;gwBi/wtJfGlYHlkGT2NJWMZC6Q6dFzJAMCqijAkWBkAcpjKmZ0JrnvfQoud4wyoggWJfNcgOZU9v&#10;gYPcq8JbOKpHYQAiwt0BGIZxnuMpPaeFjbdBj6YvPQ4wAYoexyrgwDtNuAr54AA488u8TYnKM8HE&#10;eB+4z0wEmBOSkXjOeFm4/mFGSKoaLXgY6OjA7CuCB/ue26bk6DZX1uvsn1lZWfLBBx9IQkLC1v3h&#10;sm2UNiuAUEm4AkeOFjZVTlQwLni4ABINHC54qBJrDzj0PVsbu/lfF46V5vqyps361Tp36959v9sW&#10;ZG0nghLDG/y9MVcrW3yigrQfnPohX+SRuJAFEVjoHA+hhW5CWVC41gsJy0NxIg9B2T4M5vFBMK16&#10;KmEdmB4NL2bUPLvGhDOhVoHJjLABAB1wp3dCUOnNsQwwfxvmtelcy8H7LesYBwfuzZoOpD8arMDB&#10;d3OMwwAHWPP4MPMLNt5HBDzoXdHz4NGCR1heSmyR/Cr1Oiy08tge0VtU8NA2JrvtHM16D+9nX/3x&#10;xx/lm2++MX3Zo62LNhuAcODUVSyxhE6VEu8hIFDYFDwUQBQ4FDyivY7od0S/x1V+WxK7edwcHCtP&#10;68Ja59oO2hb6Dn2f3ufeq+MjbNONZ51aNcnjyvqQvJ8RlilQtrTG6X1wbQQtfCrpiYtCsOhDRiE/&#10;ujQsjwJsHo2D54J7qaxp7VN5m8F2KHMuxBuzAEregIkdm7CeiR10H8yxCzBncClzPMP8DaAYZNZx&#10;WPAZAk+Da1WYBgfvdVoup+LaMQ4CXNh4GQSLR5Cvx8hLASBg433gPt7PvNC7Gg7w4aD5g7j+REJY&#10;lpZY4GgFjfbBgx4i+6DbdmS3TdmO7Ifuebe92WcTExONF0JvxNsfa+uizQIgHDBToVJ2hYvsKiCC&#10;AQWNIOECCDmW1xHtebT1Hn3HlsZuHjvKbhk7yrHSaY9j5bWjrGnou10gcVmvk1VGCCJMg+HOjatg&#10;wpJXLfJqcthY7rTKR0LpDoGlzkF1ehYcUyBQPGyUc1geh/Klkn4USpuKmsrbKGswLXszTmIUt7X8&#10;qfRHIy0FFILT/QCH4QAJw1Ts9C4i1xia4r06FdeEqMAMQzFtej58lwIH8/Ao87SMDJDD3xq6oodC&#10;j4PgQe+FIMdrjywNybQirvmIVEMHaE0TX3iO/ZB9kszfsdpZ+yin9E6fPt1stOjR1kObHEBoSVKw&#10;KDyxBE+ZCoPn1wU8mK5ye+lvKRydt7ZYy7IpONb7lWOVYW2YabT3Lvcame3I8zo+slGm/RrDm/+E&#10;zPqH5xIBIgCJybDqR0JhM5w1HAqdSpzKm0r7EShsgsfj8WAqbCpuY/1HwkYRxU7lTc+ECp8D2wyH&#10;kXXcxDAU+ziuDjdHXHPAgoqfyl4Bg2kpaPA9xiMCm/dHwIN5IngwD7yf6dBzIRhyui5Xmj9ong3J&#10;tzlhqWtm2VvW4HNYYt1z7Ya2TXQ/45H90e2z/K3Xo9uY982dO1c+/PBD08Ybe+zLow1HmxRAaD1S&#10;2bvCQ1ahIquS4XlaJyqIyrGAwwUPtWhUqN203fQ3N0fnK5rd+tlSOFY+Y5Wto6xptJW2+25tT3fa&#10;74ac+mlUVoizv/hXWJLKACLLGa4KmdAQPYch80IyNDLmwJCRsd7piUBhPxEflidg8T9B5U1QiShz&#10;KnYCioIJvRcCCnkSlTuYoNDK4Qjb62Tey/GLVeMakTTV0zDvYx7w/ifBXAT4KH7zXhu2srOzDHgg&#10;7+MZ6kK+Od7zRXZIqhp0zKMF8GnL3x4peLjsthvbhv2UHoruBsE+yzbUdnef5f1sV87GWrRo0ebb&#10;pcCjtaZNBiBuvNS1WMgqeK5iIRBQsAgSLoBEgwfvIUcDR3Tabvqbk938tMVu/jvKWvY1caxn15Vj&#10;5T1WmTvCfDY6TZ6PfqeWQYGEimrjbMgXluUEkQRObQ0ba338wpAMA4AwnDUKSpmeCJU6FToVOZW3&#10;VeJU5pap2MlU9sqPgK2HEjZMYInFet0ARuTZVR4Gw2eRd5CfhMeh7+f4DJ8n8NCL4cp6M5ZD4Fsc&#10;kodw/bGlBA+RCqOrOx67WhN4sB+yjxI03E1M2fd5TduarM+zTdmfOZj++eefm37t0dZBmwxA3BlX&#10;KjwqSGRXmVCgCArR3kcs8HCBQ5VLe2lvDnbzoqz5XBO7ZVsXZv1E19G6cKy8xWItX6x6WBO79RPN&#10;0e/RfBFIeH3Djo+oFR6WZIDIK0lW6U6F8h4H653rRIYASDieYGZnAUgehrKm4n5sWcgo86ci/CQ8&#10;E6vYVwcUsoa8VoWe2mC9X9NQwGh9B86BeS/Bhl6OWVkPwOAsMIbeRiOf9GYIhk8APL7NDUtVky2j&#10;9Tfa9zpIHJ/Q+o9uHzLPs18qeLgfbOM5Xov1DJl9OSMjQ95//31JTU319sfaSmiTAAhDDdGKKFqQ&#10;VImoMFHYCBRtAYeChypHTbe9tDcXR+eH7OY3mrWuYjHLq/XDetEYc1tMy4+sv91ntD61TtcGbGLl&#10;OxazrLHqZE0cXV8ua9rMB/PLc/RG+JsKa/1j6DqF1f6dvTIkb6e2yGMAAw5ST4QiHgHlbLY9AYhQ&#10;UXN1uh1ct4r8CSpqgsdyVfb4OwImrUyvgYBgPYdo1uur7sfzLmgY4MB5eiOcDWZDVgA15IchK4bb&#10;CCBcYT4lLmQGy59dHpJphSGpbVawZdBqzcDLeo1u9+h2YVtQvuhx8H6OVZGjASS6fd225GD6Tz/9&#10;ZO73aMunjQ4gtCQoOCokKnyuEKnS4HkKkQsgLnDokfeQ3fRUEDVNN92NzbSCY51XdvOkrPmOxSyX&#10;MuuC5XaVPs8xXU57jIuLWzWP/ttvvzXfWKAFl5ycbAYmuWU2r3G7CJ4jc9pkUlKS2YNI3xcLlLS+&#10;ec3Nk3J0vmNxdLmj62ZNHP082U3fzYuGtSgbG3prjOIahnxa5Jl4KmIoaihsTokdBm+EYS0OUHMw&#10;nGMjDGutGmAnQFDZL4fyJyeE5WmAytMRIGiLec/q5/h8aNXfBA4zywrv4YwxvpMbJI6J5Ic8ktuw&#10;GFCzYyKcXbY4GJYGs8NuK0C2gmVs0in3WufaBm6b8DrlhcaKCyDqgVCeKEtsU/UalTVdPs/9seiF&#10;5OXlRd7u0ZZMGx1AKDiusJBViJTZ6XmkELHzU9BcpgIjtwUcZE3LTZvpbirWd8ZiVYYuu/VB1vKw&#10;bCyzeg38zUV1VPzfffedPPvsszJ69GgZMGCA9OjRQ7p16ya33Xab3HXXXXLvvffKwIEDDffp00fu&#10;vvtuuf32282xX79+MmjQIOnbt6/07t1bevXqJffdd58MGzbMpPfwww/L888/bwYyp02bZlYGE2CY&#10;f+bBBRUFFM2z2w7k9srrnmPaserSZbceXXbT1aPmQ59lXjfM+Agt9JBUIqk5vhZ5KdFa/Y8sC5mw&#10;EMdDuCEh12nQ8iewTIZH8hCBBNcZpuJA96rQUwRMjEehwKLn9G8AzVMEEXow/G28F3o2SIugAdZx&#10;Ds7sMuEq5IELH4fhb3odvP4oPRSk8XFmWHIr1dfAvx1w0ujJaei5rfbTtmC/pPFBz4EAwueUKcu8&#10;xnt4v9uu2nY8Uq547aOPPpJ58+Z5n7zdCmijAgiFxxUQsgqQy1SQPE9BpZApYCgraKjSihbmWGm6&#10;zPQ3Jut7ovPB32Q3n/o3WcvBMrGcChp8ll4CvQcqdip8gsSNN95o+I477jAAQeU/fvx4efTRR43y&#10;f+211+Tll1+Wp556Sh566CHz7DPPPCOvvPKKYYIP7506darhyZMny9ixY2X48OEyZMgQGTx4sAEZ&#10;glP//v0NwPD6iy++aMCL3g6/48ByuIDitotbPmWth1isdRWrXpX1nmiOTkvfx3zwN5/lkfW6PgsR&#10;ra61/4agVNMqRD7JCsEbsUAyFYqdYw5ceMjtQbhAj0DCKb/0CjiNlsqcSl8HwnWmljuuYQAmwvxb&#10;xz54nxl8x/Nc62FWvgMgOLuKq+S5poPv5XEszpvpuQx5IW+vJYdkdnFIVjqD5SzJmvCD4EEwaKsd&#10;3TZg29PoIUioB6IgwjR4jtcpJ3zGbVM3TbYb+wHBg5ss8rdHWzZtNACh5acdmawC4yqGwsJCY+Vq&#10;R6cgUsgIGMqxQMNN001P09yUHP1+t5z6tzLzrAqOR+147GS8nwqaHWfkyJFyww03yDXXXCM33XST&#10;3HPPPUbJExReffVVEyeeNWuWuZ+eCZV6fn7+qvfm5uaacxyUzMnJWZU33sOwF8+T+TEfhrIYNuD0&#10;SW5s98MPPxgvhO95/PHHZcKECTJq1CgDMPRihg4dKk8++aTJw4IFCyQ9Pd20EcGEnZ9/a/mU3fZv&#10;izWPserYZb0vmt20VD703XyORyq1dRqcNRpX1W7EG2kIywJ/SN5KsZ4EZ0ZNhcKetCRkBqyHcgwC&#10;Sn0ElDpXonNLdc7a4vRceg3clJGhJ4KCYQJEBCRWMUGH9xIUwFwHQtAw33JHuvQ4GKq6H+mPXxQy&#10;U3M5SM68vJAYkm9yWiQHXodZ4hGBDfNn5O+2iJMRCAZaf2St4+g6Z1uz3V0AUdDg0fVaeW+sttQ2&#10;4/soP5RRbvNOufT2x9qyaaMACAWQAqMdWgXFFR4ywYOsgqgAoqChrAqJQuam2VZ6VJT698Zk9736&#10;t5ZVWfOrHZHl0E7HzpWSkiJffPGFjBs3Tq677jq5/PLL5eabbzYewJQpU+SNN96Q77//3ih4Kmu+&#10;gx2SsWXOl6dCZH27A8f8TY6+xqNe0+tkdlKmxZg1Oz3zxrwSfJi/xYsXm4FNxqbpxdBzofdDQGG+&#10;X3/9dfNhoOXLl5v2Uq+EZXWVkNaFtl9brHXakXbUeo9V92R9N/9meqx71h3Lvy5ka5LPhqUF9Rmo&#10;CcusorC8mWpDU4/A8rczoUJmU0MOtg8HmHDxHll3y+VnZblYUL8OaBYJRkDCMM6ZnX4NYNhFgNyk&#10;kaDBWWD0Nvj9kskAjoc4QG68lbC8mBiWz7NDkrxCpM4MlEfavh3AcImGH9uf9RWrrbRt+Dfblu3N&#10;+9nmZIII5ZpHMoFFDUGm1Vb76bs0Te+Tt1sHbRQAoRJyhU+FxBUcdmYyz7ODK4DwqOwqIE3LFeJY&#10;6W0K5gAfj+77tYyaNx41v8y7lpGdjR2KSpnhJo5jXHTRRQY8qJAZduKnPmfMmGGUN59lh+SgsAsG&#10;m4L4LgIMwYXWO5UAy0avh97Kp59+Ki+88IJMnDjRhL84lsLfX331lRnI17KyXaOBxG3LaHbrNbrO&#10;22L3GWVNT9uAR57n/cwTQyxrCySqji2IWOaYdHGNyNzisHyQFpLnACRPLAuZ8QdO/Z0MMBkHT2L0&#10;wgigQPmbgW6AAo/8bZgD4MrmnAULXqOXwUFxAgrDZQxTPRQBjafxLg6Qf5cbltTysNSY6bmaP10c&#10;uWaiAUEZ1bbR9tG6dOuV7cg6ZPu6AKJM4OB5NQZZ/3zWbUdNj6zv4pHP0Pt46623jKe8rmDv0can&#10;DQ4gVDYULgqDCp0KDIVHmWEWnlNhVLDoCGi0ld7GZPddLmtelJk/LbvmneVhRyMvXLjQgMStt95q&#10;gINjG2PGjDFWPK0uKmfeT4VNz2BtAIP3bgqAYb5oxVNJsLwccKcH8vbbb5uxlfvvv994KS+99JIJ&#10;idGToRJRIIkFINFtG81uncdql+h79BxZ0ybru/Qa88SyrFU9R5jU+hS8O6SxoiEkSWUh+T6PU3/D&#10;8mwCB7G5cE/MFGCzUeNi+5EqhqOMhwFg4adkR4HHzA/B47BAwYFw7qM1YYn94NVDeJ5jIZzSy8H1&#10;l+FtfJoZlnm+kORXh6WhRXPWyvpXe0Qjgd4C2yNWHZG1PnmNfZNAQ0WvAKLM3zxP5j3aj/ms227R&#10;bee2j+oPb3+sLZ82KIDQUqAAqTCo4LlCQ2WirAJJASNTcFzg4DVyW2lFp7cxOfq9ZO0A2gmUNd8s&#10;gypOhqAYkuIg+MUXX2zGNfibM07ojfB+BY2tiah4GfZg3llOjqvQO6EXRRChV/Lggw+aAX6Wk22p&#10;3qW2sSoObWdt61isda/tkp2d3Wb7kKOfd9uJ79PzzDs9EirTdadWVV3fEpJAXVgSy8IyvaBFPskI&#10;Gy/hBSj9Z8FPA1Q4dvI4vAeuCueU3EfixRx1exIzdRf8DO59HkD0clJY3k4LyzfwNBb6WySnSqTS&#10;7ICoFvqaoOLXpF6HWy9ufWk98jzbSMGD9aVAocxz2rbaj1nHfF7bSttL2W0jfb/KCKehU474Xo+2&#10;TNqgAMKBMxUCcrTgcHCMzAFenuc9FA4qEhcwyKpMVLhcoXPTc9PdWKzvc9nNj3YCt+zsPOxQDEM9&#10;8sgjJkR1ySWXmCm19EBoXemYAacr/lbcdCpgXTfAMBanBBM8dMYXZ4FxRhevsc2pKHh0wYPM+mS9&#10;qgxpu7v1rm3BNqJMrU17Kat86d9UfAzBrguQt1r7/JftaX/x2+LVjWEpqBZZVhKWWcVh+TbXbh3/&#10;egrHLRj2CgEoyAAL8KtJIXkHYPFZVlh+zgsDMMKSviIspfXwNJq46aGCRetb14YI+jT2WNdunWgd&#10;ufXGemEbUaYVPFx2QcNtS01H2yUWu23jtgl1gK5Mp9fu7Y+1ZdIGAxA2MIXHFUQVHnZuZQqFCyAU&#10;tmjQcBWICle0IGpaG5PdfJNV4DUPrtCTmWeWgR2K17i7KKfcXnjhhXLnnXeaWVQcH+AUXXbe33qn&#10;IJjoVG6WmQsdn3vuOXnggQfM4DtnenGBI+tUQ1va9tr+0TLg1n8smYhuL/dvZU1HWdPnu/Q35ZEh&#10;OoJhx8G9VZm3Bo9amR+t4uwtfkKXH25KWyGSUAZQCYosDoRlkT8ki8FxwbAsLw2bgfCsirAUVYek&#10;rD4kdQbTfp2uS2sKxVHmOEZBOdVyK2t9aD3xHNtDwYNtRNlWwHBBQ/uv1iGf1z7k9iW3f+n56Hbh&#10;e9n+fCcXyX722WcmPObRlkcbDECoEF1BpEBECwxnEZF5XoVEAWNNoBErLYZL1pc1T256+tt9H5l5&#10;UI4WeOabnYidaubMmcJprwSO66+/3ihLTs/lWAE7Aq2/TTFWsSURy0wPlW1M0HjvvfcMoDLExWnB&#10;9Erokamy4n2uHMSSh7ZY2ytWG5L1Pk1L0+NR21T/ZrsyPxwjWLOnuKY23RBtbse51iYl1j2BnF4h&#10;6zW6nFp+t15UntkeBAkFDBc4WC+8h32X7cPnovtSR/pY9LuZL6bHdNln6IVwuvn6hRc92hi0QQCE&#10;g1wqQCqM0QJDZjiHoQte5/0UZmUFDhVqFShNR9Pi8xuDNW9kN8/KmgcVeC2rCjs7FP/mzKorr7zS&#10;hKu4IpxWNtdL0Grz3HBrIVMRU5mxzjnIzoWKDG9xNhdn3hCAWafq0bJelV0ZIysouHJCjtWG0cz7&#10;NB2Xo5Uame9knqg0acFTIW+p41VUtJy1x1Ac65mKmHUXq2xunfE3y8j7CQwsqwseChrqcSjI8znW&#10;J9vT7UfKej76utsOym7+mGfmhR4IvVeWx6Mti9YbQCisFKbojhxLeDjDiAKjwkHhU3YVg6bDezUd&#10;Ny2mszHYzauyvlsFXcupzHKwQ9Gq5mK/c88918yw4rgH3W+WjcomlsexLXgh7ZWRCpiD71QSBFla&#10;mhxwJ5hwvQm39mYbMDSilrPKhx6VVRm1JTNtMe+JVlyuDLbFvId5omJVQKGBsKnHstj/CMisR3pJ&#10;BAzKI+UuVr6j64lHloVyzPKwrgkSCh7K/K3eBu/j/awjphGrL7XHsdpA88I8apsyXzQguDKdHivf&#10;+VsZK/yt0HoDCIXWFU4KAoWCgkK3k8z4t27gx3soHAoY0aARKx03LTe9DcFuutHsCnu0kJPZSdnh&#10;uHKbK8YZsqLXQSua89ipWDy3e80U7ZVw4eTTTz9tgIRhrjfffNMMpKrRQZlx5YWsbaNy48qOy7Ha&#10;mcxrfJZpUR6VVZnxPNPXd+hRmfdo2IegwlAl+wYVO8dRGEYiEzTbMiZ4zWXez3ohOClAUKYYLqZH&#10;S8VO+VNlHp0nl9064ZH38hkFDgKDhquigYPneZ3lY92zLpgG6y1Wn4rm6LqOZs0TmXll3vgO5k/b&#10;gLOx6JmyPjzacmi9AIRCzg7tCqkKBQWH8UsyY9tknud9KhzK2jk1DbejaxrRaW0ojk6fHC34zI8K&#10;uQo4OxPzTkXH9RzcdoQhGLra7JBUGh6tPVGmdKyElifBmDO4uKUK65or4ln/VHxklRtllR9Xhsja&#10;pq5cxmJtb6bF9o0FJu473fe57MoKn6HiVQCkMqbiJxNwyPyb15T1XlXY5DW9T5m/3bK7ZWI6LAvT&#10;Vo+DAKFehzLPqccRDRysp1h9KZqj6zYWx+prfIdbd6wLGhWc8k5w9mjLofUCEE7hcwVWOyeFhxa4&#10;8rJly8w53qOCoczfbsdoLx1Na0NxdNpkV/BdwSYzj8wzO9SSJUvMnlXnnXeemWHFkAvDMLQOPa9j&#10;/YmhCl2jwLbgdi9PPPGE2TySixX5m1vXUxkqkLB9VI5Ullx5UmYbu9yWHPA5psO01wQm0e/ls8rR&#10;v9tiza97v3sumvUelVUtn16PzjvribJLUCA4uMDBvxU0CCoEF4IMn2MaTI91EqsfuRyrLttiza/m&#10;X8vLfGtf0/zzN2c18h3eWOKWQ+sMIHQlVbBUeLVDspHZuZW56R8FhvdqJ+8IaMRKx2X32tpwrGe1&#10;A5CZB1ewmT/NOzsVtxnh1unnn3++2R6dK7BZDoYZtoVxjU1NDOUwfENlxnUlnJhAb49gwk33uLEk&#10;61+BxJUpZVc+Vb5UxmKxKxe8j2mw/VWhKZAo85x60tFyre9vj6PzqBx9zn1Gmc+qfLJfqZdBr8H1&#10;NKJBwwWPaG9DlTbTZx24fW5t+p9bp8pu/UeXS8vC+uP7WRbmic9xggpn6zHU6Y2FbBm0zgBCgdOG&#10;51GFg4JF65zMlcdk/s1rvJfC4bJ2HO3MFDoVUE3HTWtDsJuustspmA9XwJlHCjQ7Izd442pyzrIa&#10;MWKEsYR53ovNbnyiZ8fxACo9ruz/4IMPzBgJPUFuW68f1KLyoyJV+VIlpW2qrEpO295llQuVFx55&#10;XuWY8kCwUGUdDSYuoLigsiZg0byS9ZzeS9Y0WD59P9/F92rYi4ChYTL2U3I0aJB53vU2CBxab6wf&#10;LfeaWOuqPdZ61TpnPSrzXVpeLSfzoHXLD6LxEwP09Lm5KAGFRoVHm5/WCUDYidnAKgDaCSko7Nhk&#10;hnM48Enmb95DQdFOQebv6OdVKPmMPr++zLxE5yeatSO4gs68UbAp0OyknBV09dVXyxVXXGEsYO5d&#10;xYFGxu092nREL08/k0w5pILh+Aj3FOMqf87YYTur4qassR1VXl2Zi5Y7l1U2VG5c+eF1psF0Y4EJ&#10;lTFZfyvznmhWkIlmXlMw4rM8Mk0FCjKVaTRgRHsZ+tv1NNoKUWkfju4zynpO62ZNHF2nTF/7mfYx&#10;MnWBAgnzwrLyXWxP7lB92WWXGYONBhzL4QHIlkHrBCAUQBUA7YAqMCp4nNaqzPO8zxUUtxNrB+Z9&#10;rqBGp7O+rGm6rO/T/EcLN5UPOxgtHwIHB8tp9c6ZM8fMtHFdaS98temJioS7FVMZMpTFTSm50p37&#10;jDHUxU0eqZCo5GMZLSp/KoPRcuiyKzeuPKncMG2+i6BFmVHFr0pfWZV/LCYguKzgoEyQcD0LKlMX&#10;MFywUOb9fJbp8f3MF/PHOqHCZh2wfNH9JRa7ddAWa31pn1KOBSDazxQ8NF+cddWtWzczxsjjY489&#10;ZtqS5eDYmNfXtgxaawBhnF8tFbezUXAoYJw5Q+ZGaMq8Hi00KkgdTWNDsKbrcrTQq5AzjywnlQF3&#10;ldVV5fzIEvPImLwnxFsOMbzFBa1UnpQzDrgSRLgLAAffuYUMFRW9SQKJgogrhyqLrjyqTCq7sqO/&#10;XfniOT7PPFAp8n0uoMQCExcsXMBQsIgGjbZY7+Oz6mHwfS5gMD8sO8vKsjHfNIaUtSyx2C17LNY6&#10;0npzmXWidax1zjpSnaD1xNlWXE/FDUdprPFjZpx9xevsc94ElS2L1hpAKJgqEDy6nYoCyJ1YybQG&#10;yfyb97BDauckq8JWoVMhjZXG+rKmp+x2Flf4NY8Ucgo1rUkFD37kiTOtKPC0eD3w2DKJ7cJZOpwN&#10;R4XJkAe3SuGAO6cDc8IDZUANBB5VsalcuorPlXFXRqNZZSta7ng/01CZInipl6ID3uqpkKOBRT0T&#10;F2jc83q/hsuYFtNl+nyPehgsm/az6HxGs5ZlTeyWX+tG60n7FFnrUfu+9jGCiIIs0yDgM0RM8OAn&#10;m/ltGZ5nmJghS4+2PForAKH3QWHUTkVBYQNTmCh4XOhD5iwlZf7mPa4g8W9V3LwWK43odNaH3TTJ&#10;bifhu11hpwKhcFOo+R1xgsctt9xivjnOzsjxH4+2DnLDW5QDtuekSZPM/lvc1JFrStjeVGKqZPlb&#10;QUTlVJWjyqmyKlxllS+VO37LwmWVRZU5VapUpAQXDeMoyBAAYzGvkSmjvJfP0KtgGSi7zL/2Lc2X&#10;mx/NX1us5WiPma5bF8p8pwKIstv3FUBYXuaf+aWRxj7GvsbNRznuwQkRBEPqHG/G1ZZLHQYQWnbs&#10;iKpotTPFElBOtVTmb96jnZAC5XbGWM9Hp7Eu7KblsnYQfS/z4Ao8hZwdkiEQjnlwhbmCh/dhm62T&#10;qIB09haVNUMi3FaeQEJlxY0uKQtUaq6BpAASLbMqtypDKr8uq7y5sujKJydgKOs9mhbT5Tv4Ppc1&#10;D8qx+k902pq+suZlbdktm+ZRj5pfN8/ap1zwIBMwCHr8m7PoevXqZRbicmYjdx5g2/A6d0L2Jqds&#10;+dRhAKElwMZ3O1IsweVAVzTzutsxXKGPfr6tNNaWNS2X3Q6kHUGFXoWdViDB46qrrpJrr71Wnnrq&#10;KWPdeZ7H1k80ghgK4eQHhni4poCeCBUXV7pz0J0zuijnCiTRAKKyr4qTMhQtyyrPrky7f0dztOzS&#10;M1pbdp+P9Y5Y3FaeNO/KWiZl7TvKWhesF+1PLoCQ1dPjkQPk/AQyp8IzZHXfffeZyQ+85oWrti7q&#10;MIBw7INCQuHgUTsLBc4VfG4gGM08r4LJZ1zh1OfdzhArjbVhNy1Nz+1Ymg/tABR6CjyVBmPm/PgT&#10;d9Tlhoh0t71dQH97pOEtjidQpjk2QhDhmhKOmdCIoFxEh4RUSarSpPy44OHKtcq2y9Gy2R5Hy3Us&#10;jvXcunJ0XrUMLmvfIWu5XSBRAFEQIXjooDn3jBs2bJgZ46CBxrUdBHCmRf2ytp8W9mjzU4cAhNPm&#10;2JFUULSjUMgoxNySm8wZFLTqopnn2xJ2fZ73KMdKY03sPh/NTF87HNntCOwAFHoqCaZz1113mXnn&#10;3BWWSoP7MnlC/dsl3TKFli8tZH4pkrO2uKaE4yVUcJQfDcEokCiAKHAoR4NHW/LeHseS4Y3B+j63&#10;b5Cj8+yCCcvn9h0XRFwAIXDQ+OKR3gVnVtHb4HoO7t7AhZ9MlwP/7GPe7KqtkzoEIJwWqB1FOwgb&#10;X4VdlTgHvhgCiMW8Fq3o3efae7YjrGnEYn2fdhbtFCwLy0VLiWWjYDMey5AGz3PnU4+2DaKRQK+E&#10;bc4ZTWx/DrpzTQnlgWMlDL1QZjQ8Q2VJxen2De0fLoC4ylmVtvad6L4Q3Sc6wmvqC5qm+z6X3TyR&#10;Na8dBREeWQ8KHARanufgOPsUxxJplHFmFcGZ7+QAOT1Ab5xj66Y1AgitM1oS2jEUOMgq6Cq4DP9w&#10;vn17zHticax714ZjpUl2OxTzqx1EAYRWExUCLc4LLrhAhg4dagTc229n2yV3yxSGNT/99FOzkI0y&#10;woF3Ws+UOcqPeiNUmG4fUVYA0T6jSluVuvahaNY+tSE4VvrKbj40b9pHooFEy6QgwjKTFTgIqEyT&#10;ExToyRM46HUMGjRolSfHKcYcIPdWkv82qF0AYSeipUDrgkKjnYFCRkGhcLIj0e0nc18obvfREea9&#10;Lse6Z204Oj1yNLhoh6EgsywsE8GDiwMJHr179zbKgorDc6k90kF3Kjyu16DSfO2118x6kvvvv9+s&#10;LeFvyhgVKRUoj+0BCLktAHGVvmsExWKV7Vgc6343bX2f9geXY4GICyAueLDvsMx8jtvus044fkhv&#10;g7MX+ZsbIPJ+hqo8j+O3R+0CCDsOxz7UqnLBg0LpggY/O+kyFfGmYve9mhcXVLRTsfNQ2BVAaDly&#10;ixIK/O23324+XMRFWZ515FE00aDgTEQdK6FMcf8teiSM79Pq5s7AlDMdD6DijAUi6wMgLlC0xbGe&#10;I7vp6zvJbl7aAhCWg+XRMQ7eo1+Q5NoN9iGuHO/evbsBWO5HxjAfJylwEopnkP02qV0AofVFl1Mt&#10;EAqVCjoF1QUPV6FzXj1nXGxs5ntisQsqzCOBjvllvrWTMG7LvHMBE6frUhlwcZa3q65HayIaGNxW&#10;g+uiqCSpSDlGQiDhLC56tJzVReWrYySuB68gorwhQSTW/cqabjRwuHmJBg7mm2UgcPA6PQ2WtWfP&#10;nmamIpm75LLcXDnOdLlmikDLWVVeGPi3Te0CCK0G7q1DYVJBpwBSUKmYFTiotKnQuQhImdMgNxW7&#10;7yUruDBvBAkyQYSdiAKuHaR///5y6aWXmp11GcP1put6tDakM7i4bQoNLVrpnHHE6cCcrsoBeI6d&#10;8BzljkaLAokLIm0BiLICQDRYtMV6PzlWevouBRAFEeZJQUMHxnk/w1D0Khji5ZgGvY3bbrtNhgwZ&#10;YgbF2dc4cE5AJbByKxlv5uK2Qe0CCIWAbjsH0VUYKaDqeVBBK3BwVSktMR71703F7jtdQGHe1Btx&#10;AYQdhB2CWydwERM7DheXeULvUVu0JtlgbJ8GCMfPuJKaCpkWOUNclDFa6Az3UBmzD7lWvoKJKnMF&#10;EhcIlPmsetRtcaznXHBSwCAzDwQ+ZZ7jbDOugeL26QxJETQ4IK6gQQ+L/YteCcdIOeGEQOp5G9se&#10;tQsgJHYcdgoKFgWXrJ4HFTQVtipvCh5jnzySGRPemKzvUea7FVQUSJhHDWWxc7HDcHomXe+7777b&#10;5J1elhej9WhDEUNcXNvA6e+cxUW5e/HFF83OwPRMGOrijC56J5Rj9ikqdlXoZBdU1GNQACDHAgky&#10;r+n95GjvQgGLzOvsG5wIwDEczkAkYHDjUIIGd5/mlzcJJAzx0tPg+AcnFBA0GKLy+s22TWsEEBLH&#10;Quii0uvQ0JXreVBxk6MVPJmx4I3Bsd6l+VCvxPVCmG92GB4Zs+WAH6djcksLb+sEjzYG0fhiOIez&#10;j2ikcPCdiptbpnCRIhU2t/RgKJXAQq+YipryrXLLPqfAQDBwASaa9RoBQ0HG7a80sghk/KY8PaIe&#10;PXrIrbfeavahuuGGGwxwEDCYF45zcLyD72QEgmtjGKrzQMMjl9YYwlJifJOWkhu6opWvngcVOAWf&#10;QsfZTC5zptOG5Oj0+U4XWJgf9UK0IzLv7Ay0prgHD61BDoB64x4erS91JPTJ8A49Ew1zccIGxxho&#10;5NCQ4bgJp71yew9uMEhPgEeCC8NgZIbAuM0KQ0j0XmIxr3FMj3JOT4cL+QgKDD9xai3BgkfOOuR5&#10;AhjHapgu+w77CI1FjukwnwQ/Gljthac6Un6PfpvUIQ+ERMHnwBrdWDIF3wUPBQ4qeA4aukwXeUNy&#10;dPouqCiQ0BNRL4QAQu+D1h23UmDHJKAEAgFP+D3aLMQxE1rztOo51ZWAwnUV9BzYn/jtGXoKXGvC&#10;jypxHKVfv35Gdhl6pRfdHnfr1s3cy2cIEkyDwEKQ4dgM+wf7BENSHLOhh+H3+03ojTMRvfUaHnWE&#10;OgwgtEC4fz8t+mgAocKm8laFTiVPN12ZYw4bkjXdaEBRb0S9EAUQuvHsMJyySwuMA5lc2KSdxAMR&#10;jzYnsW8xLETFTQVOw4bjJxygZp9jCIneCkNTjABQrinfsZiyz37JPkow4oQRggS3qidIUe4ZTuM7&#10;OGOKg9/sB14f8GhdqMMAQqK1RKuFoSEylTIFVj0PBQ4qeSppl7kvzoZgN02+R0FEgUS9EHYm7Uj0&#10;NhjXZeiKsWd2SFp/Hnm0KWltlDTvVWBhCInySnDh4l4OYAeDwTaZ1zmrkADByAGf5VgMgaK9UJRH&#10;Hq0trRWAMIbLXWupmNUKUu+DCtwFDip7DtiR6TJvCNb0lF1AUY+EQKZeCPNJi42hK05DZDyYAOhN&#10;2fXII488Wn9aKwAh0f3lrA71PqisqbTV81BPgQqeX/Kj4ueRm6m5zHMdZfcZTc8FFL4vGkAIbhpm&#10;48ZunJJIoGGs14vveuSRRx6tP601gDBmysF0gocCCENHVOBU0FToLmhwMFCZs03Whd00lBVcFEg0&#10;nMW8ME8EOI7XcPYKV5tzS26uNne/LOh5IR555JFH605rDSBUulxIRMue4atoAKFCV4+Bip7hIzKB&#10;QP8m81OxHWF9Vll/K4gogGgYSwGEITZ6JlwQxemKnInlzbryyCOPPNpwtNYAQuLccM7w0FlPOv5B&#10;ha2ehyp7ggDnmJPdv7mHTlus90RzNKi4YS0NYzGERWAjwPEDNgQQPsMFgxxI9MgjjzzyaMPQOgEI&#10;Z4ZwWiABRAfQNXzleh6q8KMBgoud2uPo+11WIGH6fA/fRwBxPRCCB7dm4MA5589zG2rOYPHII488&#10;8mjD0ToBCImLjjjGQIVNpgdARU6lTu+ASp7KnkrfBYfolbNtMQGAx+hnXRBRL8QFEAIa88PFVFxx&#10;S4+EH+z3tl/wyCOPPNqwtM4AwnAQd+Ok0lYPRAFEvQ8FDwUEZe702VF2n1NAYbpMn8z3aQiL+eDs&#10;Kw6Yc8U5tyvhtGNvzYdHHnnk0YandQYQEvfH4niDrv9wASQaPLg5G5mgoH+3xQ899FDM8y6I0AvR&#10;MJZ6IPQ+6JFwtTmn7tJDoqfkDZx75JFHHm14Wi8A4ZRYbq9A5R0NIFTwVPRU+goaLjDw77aYewDx&#10;6N7Hv9UjUQCJDmFxWjFXnPODN7yfe/x4A+ceeeSRRxuH1gtASNxfh2EsKnAdRNfxD3oLLngQGJSn&#10;TJnSJrv3kRVAyAog9HBcAOFYB4GL21Lzy2mcJcYV5x555JFHHm0cWm8A4d48XGNBJU5WAKGCVwBR&#10;L8IFCW5Nrcdodu8j6/MugLgeCMc/CCDcCpsfiuI1bkftrTj3yCOPPNp4tN4AwtlNHKh2AYSeAJU8&#10;AUS9DwUDfjSHTKDQv7nBIdm95rJ6IrEAhOtAOHjOd1111VUGRPhRnRUrVkRy6JFHHnnk0cag9QYQ&#10;UmFhoRlM10WE0QBC5U8gUABxwULBIxpE9JqCiHoi0QBC0GIIjd89uPbaa00e1nW/q7CEJBxu4XJ7&#10;84vMc+bPmGSv8S5zS5v3bVpi9sPh6F1Xw9LC8kV+rR1tgIIxiVX1yrzhaP7n7y2BkBOn3VuZxGMk&#10;z+Zo293+vaVQRFb516q8af49iiZbM/zXtntr20faVwn9yPQaXrcV65FDGwRAOFDN7w4QPKjAqdjd&#10;EJYCCDkWaLTHbQGITuEleKj3MWjQoPVaNGiFiMCjgtIsLRCgcGh1wTHK2TDPkylwXGfiCN5mJIJg&#10;ONws06fXSo/eK6Rv/xWSEN+A3PG7D5Gb1oK4BfgTj1dJ797lMmlypbRE6mNtZrchR/iXExp4tN+f&#10;YD0yn1sCsSjhMPPHdoxVLpULsjU0fg3Sm4esPDLfzCOPyFsI5oKp21hl8UjNKdaRBd7ottR6s+3N&#10;Y8jUrUcubRAAIXF/LIaSCCBU7PQQqOip8DWEpWAQCyhiMcHGBQ+CEcFCB9DpfXAKMbdp5267/J2d&#10;nb3uiwbREefNr5fnX6iRN96sloqKJpxshpBFpWeUnxWs9MxmeeHFGnkRz6SmbSnfVqfAt8h9gyrk&#10;//2/YnCR/PxTBc7Vr1PdBAONsv1/mE6xnHpaqTS31MLDa4zUQccpEKyXN96okoTkevxih6Qiju64&#10;m4dov1MJV1Q2ydx5dfL+BzXy+us18uwzNTCAKiDXtfLuOzUSv4xt3KqktwSyddgiPn+TvPlGrcQv&#10;Z/22wPhh/taujbYdYr3YPkwuKGiSLz6vh96qktFjV8jAgeUybkKVPP1cNfpOvaxY2QRDyqvLaNpg&#10;AFJdXW0+3KReiE7lVQBxvZBYYBGL9f7o8Q/1Pgge/M39rtT7WL9vnIfkkktWQFEWyL/+VSz5BTWQ&#10;sVjfg6Y9bQVv8uQq3F8I9sunn9LzadwCVr1T0FvkqqtXGqW/++4+SUwqhGcWlIYGnda8emdor3Ms&#10;iauX7bcPIC2fDBzkl9raIoDrirX6OFEAyu3orkGkUST77x+UYp+19rccq86255Qp1SaPFnh9YH/k&#10;b8vb/59fzjqzTOYu4OLUjpd/41JIAoFmOfZo5rVIDtqvVHwAfdZvdDtv04SqsLXBfy1/9VWdXHHl&#10;CtltN7a12+Y8Wv7d74vl0EODkpxch2e2lDbfMmiDAQitUe6PpRsqul6IzsRSL6QjYaxo74MAQu+D&#10;aRKcdOyDGya63sf6fHGtrj4khx1OJVcs555bKqXlxVJVuRIWd1SYxcQ7rMK5s1u5EbL/+59PFi/w&#10;S01NifmC3Oam+romObxTqcnbyaf5JCs7TYqLcqTe5M3mPS+3WZ57oVpuuH6lxC2xXoF6FfZo/37n&#10;rRrZ7vd++f3vS+ShR/OltDRVysrK16qu33yzFnmBYv5difznv0FJSfOjnqqkJbRlhLBsWcNy400E&#10;3SLkEUBxTkDuvTcgd9/rl/PO9xvgs0rFL//7b0Bmz6GxsiXkPyxffFoTyVtAdtkJ9ZsekMb6levV&#10;H35rxEgCvV7K/tLldXLBeWXy/37POiNwBGT/A0rgYfvlnHN8cvY5fjnllBI5cD8aTgE55WSflJQF&#10;pbYGMrvZDcQthzYYgJC47oLbqNML0cF0hpvoObiD6eRYoKGs4EFW74MgxLTofTBteh8ElGuuuWYD&#10;eR8CJdsku+5CgQnKbbcXS7A0DZZdsTQ3RwmMUa4QxVCLnHgilXSRdOkakLTUTCkuzpO6OirjzUlh&#10;yclult12t9bzddcVSFFxqhQVFkpjEy1TdqKwdO9O8CuUP/7JJylJ1egYtQBLLSuDOlSOIRkxkqEw&#10;n/zzn364+TlSVJQiK1dWrAKbjlBqWqN06lwie8AbeurJPMnPSxVfSZE0N245nbGxKSxdu7D9qTwC&#10;AMp8KQkmSLE/SUr9GZKWkSO33RqQP/6RHopPLr+yRJqaqFCaWF2bkUKSkdUgnZB3epuTp2ahfpPE&#10;HwCINDEM61Gkx5q/P/iwVnba0Xpr2/0pKFdfEZR33i2U+IQMKchJh6GVCBlPlry8NFkanyZPPZ0H&#10;vZYmBYWp5pPB3vKAVtqgAMJP3vLj//RAdDCdHoMOpnfUC2lr7INp6dgHx1s48+q6667bIN4H6dvv&#10;6qAcArC0A/LAxAKAR7IRmJaW1dO1MeeQBANNcgCsFgLOBecXSGFhMoSsYItY/f799yjLdsVwv0tk&#10;5MhClCXFKJTQKoAIydnnwgIz4BeUwuIigAI7h827mY0WCYFcDw+F9+26S4nMm5eOMqYBJNd2f7Gw&#10;rFhZJekZuZKZuVgSEhMlUFIiLU1bDoAUFLbIHntaD/T664qlsChBkpKWS3ZOjhTk5UtNdb5kZgdl&#10;rz2hfH7nk8MPL4ayKZLauirIHlPYXCjCOgxJxYpKyUzPlayspZKcsNzUb1OTp+xaKQQgqJU//dmG&#10;qPbZOyDvvFMsAX+a5Ocvk5TUJZKamixZGekwwHIlvyAHBmG2lAQy8DtRMjKzzLo3zwNppQ0KIKT8&#10;/HyzqI8AQk+BHoM7mL6mGVk8pwDCe/lM9NgHV70TTLjbLtd9rN927ez0tuM/8TQt7SL5C6ySt9/L&#10;hXJIhsD8OtZvLW8OuNfKn/9KZRKQfgPyIYiJ4vP5V1kotOHtDC5VLCFYtU1mwK6y2ipnnjOzkqAE&#10;7BRips/BZX2GFIbCbpHyFS1Q8i2OR8SQE+eS/Fqgn3uesfxi+f12fnnltWzx+5JQlpW4QoAII50m&#10;2XcfG+O98UYfPIECqa8twbUmZgHuvs1bAxTQUUcRJH1ywsl+yc3LkIa6IlxrQHohKN0mACbLwPvt&#10;TBWbJ80/juZP/tModbXlUpCbK0U+n9nkkuU040kRUI7cLPV1YSjwJtRnE7winicxLc7g4v2R36vY&#10;1mdoVTohAFYzQB3Po750zKptCsusWbXyl78GALpBuf/+fHgeiXi+SOpraqShsQH5aJAVK2rk0EPo&#10;pZTIyaf4cD0DnjeAkHk0oMt32Dwxn6zHX3tqvMfm13Ckrs0zOFrwjhCulZQ0IS8t0lCv6TvXQbau&#10;6WnUS019CfpgjhT6iqUW+Q4b2dU80QbXvy2XljXDW2kCCGp+3LZT4hn8x3ZdVRYc8TsYbIKibZSa&#10;mtZ3oNDmDiX7nFNeUG1NGFZ+M2SIfUXL4zyHP007r7oG+S9rFF9RC+SmNa3WdNsgk4a9N3F5rfxv&#10;Byvze+3rkxnTisUfXCLLly2R9NR08RX70C/KTb3V19eC6/GueqmqqJIV0AMVlRUmPL1aHaw66t8t&#10;MNSaxe+3Mw153pbfqR8cGxpa4N02wbBrkUb8reeZX9NGq96hxOvKnGHHduLfLmn6yq1psP3cuoi+&#10;rxbtV1TYaNrTvcf0T/Mc+de0wQGESuHbb79dbTBdp/RqGKs9L8T1PjR8xWeZBtNimvQ++J0Phq/o&#10;kWRkZKyzVdAqpGHp1YsWuU92/F9AfpmWCeWYEgGm1SvPNlxY3nkPSvr3Nn762OMFEJpEAEQprHy9&#10;3zZCSbBZpkytkBNPKpGddg3KTjv55YCDSuXm21ZIYgIH5iLTWpEPdghOt2Vj+/wN8uxzVXL1tRVy&#10;wMEB2WMvn+y7X6kZjL5/1EopLeF4Bp6K0Yl69mR4qlj+799++e67LHQ81lGNfP1NjVxwYYmcd36p&#10;/AfX/gqFecCBAbnqqqBcdkWZXHJJucQtoXfB9FrgxjfJbnvaOPAtNxchjUJ5//1SufTSctlnX+Rp&#10;96B0PioIoK+IWLsR4TZ5IvNcSEaPrjTvvPvuMgmW1KKOGg0ws9QhMw5i62rG7Hq5+94yeHYB2XFH&#10;v+yG9I/u6pdHH6mQugabvgVlK9x8bvacWjn/gnK55aaVUl1DgG6WHj3KZU94E127+KAYGFKMAE87&#10;9OorBN1CeKElAN1MGBCpUlpeKs2mLLbNf/6lAXVGC5Ygk4c2gidFzy5iZDz1eIUp5y03l8Krs+NN&#10;Vom3UnZOk9xwXbmcf34Z5Jez45Ayy2LKY+9dUd4kD06ukhNOCpo62GOPoBxxRFDuuGulLFgYPcYW&#10;kvFjK1EHJXLbrSugwFC/oXppMbPEQgC4RrnjtnI5+7xSmTndDv5/9FGdXHQRvKl9UcdI+5DDgjJi&#10;eIVUVWmI05KpYdabqTvbTgX5zTJhXI0cexzkeWe/7LxzuRwC+by7e5lkZvB5AjaftNRi5IDPN8nP&#10;P9TLjTeVy/4HBWXnXQOQoaCceUapPPlMpdQagLRknw9JTV2zPPlUlZx2RlD23CNgBrsPOTQAo6cc&#10;ssJJLq15/RUZ5WdKAGxvkQtQ3+zf/9reJ59+WoQ+sVgWL18KACw04e+mZhhP5v7ViefYvuzX7vUX&#10;XqyW884tleHDyvGr2czeYx/aYacSuQFlDIWZXiOyaPsA+eef6uTee1fIkYeXye67l5k+3emIUunf&#10;f6WkpNi6N0ZQVD5yc5vgFZcb2Xr6yYjMRPpPK4VhbFfJ+RcF5Pobygwg8Jy9JYy+0Sw9e5Uizyvk&#10;k4/5ae8WGE31civ00MGH+GVX9PM99i6VM84skc8/rTbX+VzYlKO1bVza4ADCCubX/+glUNnTY2jL&#10;C1Fvw2Wej+V90ONgWhyk5/G2226Dwu8F5fjd+q06NwJoLdSzTrcCdvQxPlR+hqysyMW1tgfER5mx&#10;gWL5x/YB+fSzTFjVqbJyxepjA19/XSf7mIG4Ivnd/wNwEAj2sC40ldVuuxbLgsXs1GggIxC2s9U1&#10;NMoJJzKcUgD2yy67BMwg7nZ/ZFp2RtCZZ5bKigp2Ijayed0qOvtsO7h/2GEBWb48FdZ8Ns7WS5/e&#10;nDVmn//H/wUMWxDkuwLyhz8Uy+IlEP5m5qlZfvmpXv74Z46T+GXgfcVyb3erPHmvLQP4D7Y8/fqX&#10;oTobbW2yLCZTKEt9sxx+OL2YYnScEqmsqoTXUhdRuvaeelhhAwZUyO9+xzT98t8dA3LY4X75+z/0&#10;PQG56eYSO4ZjBBqdMlJoKhimfSjunzGjRg47lPmxM+P2P7hEVpaXw/NZ0+BnWIYOY6jOB2ANomPl&#10;SsXKNOST42o2j4VFDXLi8SyHXzp3CkhcXAqMlwQoaMofyoxOdsqpduLCLrtChooJqjUoJxVIK330&#10;EQe8mb8imTCxHMWoxXtYJiuLaSkN0rVza/3usFNA/vWv1t8vPFtqntHysO4OgEJmep26FENuoQyb&#10;6nDd1m/C8gb501/4bJG8+lqV3NWNcs425zk+55M//I7HQrn2+gA8HZ1owacpW/yblmmLfAijadfI&#10;jKXttiuRQ+CN2RlMlmmMpKRakGolKw8jRlSiD9h8/PVvkOmdSyLtXSxdOwWlurIaSrzVws/JbpTT&#10;TmZ9s6588r//BeU//2HbWp46pQQp1/16kosS0rFT8FtgONXJH7bju0pQfp8E/UmyLH4pPEgfPOr6&#10;Ve/sOIXlxhtsH7v1tlL58JMK+ctfbF2Sb7s1CNCCN2M+JdEsARiRt9xaivJH7kE/I4DacJrtjzvu&#10;5JOvvqRBySnybv2JfAKFbsvtk3HjYaRKBTwX1BX+U2IRTjrByt/e+wRgAKkcWDnJyGqSf/yTaRTJ&#10;E0+ukAencMYp341zv4N8/U7zwjL4ZcokRixYN9awjUUbHEBIVOiffPJJhwbTYwFIW94H06L3MXLk&#10;SLNwkOkRrNZnUEsbqqy8EZYNGheVeOLJxbJkiU8WLi6T5Yl1kpTcCG5yuFGSkxtg8aGx0AH22ico&#10;ixalwfJNB8pToZsk5cOPq2DNWuG47toy+WW6TzKzciUpNQ/lK5J/wwOgYrzw/BKpb6yEwLHzWIFn&#10;57/ysjLp1aNUvv8eIBCfL2l4btovhXLO2RzItYL67PPcMLJmNeW4cmUzLEpeD8gppxTDi0iBN5Ur&#10;Lc2NMnNuHTyncuTHDzDyyz/+HpBx44rljTfy5Oln8+SlV/IkNT0L3o0fKTXJCy9Ywf3X/0Gp/9cn&#10;f/lzQPr2CwIw/RDqgNx8s1/+ho7z57/65B//CMq8BaV4DkJrFrIxT2FJz2yU/+FZ1sNNtxQD9PKg&#10;dEulKdLx6xtb5JrrrQL793/9aPcSSUrwQYHkyJw5+XLJhain7WzHe+stWnvVsAZZyWy7sNw32A7y&#10;H9nJL4ceasvNWXS33xaQ8eOzJD83QwIoT5uKxlAYFrk1IA462IdyoK0yiiU/v0GSExvl2Weq5OCD&#10;IxMmjoIlPzMb4LFE0tMzpKaGSkLgfTbLnnuzTf3IcxCeZ46UlJZLc9Q4xEMPEfB88mcoj88+K5SK&#10;yjyzszXLs7KiEelTaRbJvjAY3njLj7bPQz3kyUOQmdtvLYQMZUswWGxCLKTcvGbZfQ/KWUCuuwYA&#10;vTIH8lyG9rb1//nntfL73/vl31C+e+xFZRGUW28NQD4D8sXXRdKnT7Fs/49i+dvfbN29/yHrGABv&#10;wnKoZ9OOIWNxKzB3u6NMZs3h7L5cSUzOkdFjIEvb27LfdKMf8kjgtO8nP/8Cy1yEdvRLz96lMn9+&#10;kSxdmieff5Ent6DtX30tS8rLANoVBGOGdQRyTgVdBE/SLy++4JM49IF5C3LgtRXIjdcVABhzJVha&#10;LHV1VLqxiO9mHlrk8qsiHvn/+eSnH7MkKytOcnJzYFjUoYiRDmvub4uoqlkf9m9Oez+dBufvC+VU&#10;eEcEtr+i/q5Cv7oFMv7aG5ni92WhDSrg4TRL16OtfBNkuvcMyvffFUl8fC4MngK56/YigHHAgOmu&#10;u/vR/ygLq3tDUx9m/RXIn/9SDN0KI6EyH7qmyt4TyVNZOQwJGKhswzPPhPyV5EEmgwARO5Fi2vR6&#10;vAeG4z+L5YgjeV+xnHZaKfpUUKbPKJJPvyiSa64plD9BL/zpL4xOFMmc2WyP+oix92vaKABCZbZ4&#10;8WIzuN2RwXSXFTx4D+/VsQ8CCHf7ZXr82uA999wjX3zxhQkZrQ9ZAAnL0mVAZyjTf/wdLu6/YfX9&#10;t8RM1ST/F0rN5X//LyA7/M8v2/+rGIrchlgyM1IBINmwttmpQ+hU9eYeNmav3kEozRxcXy6pqcul&#10;ID8dyrVA+g5gIyI9KOf58/3osNXSjE7HPNHCXlFZByXhF58/TTKyEyQ7Jw3WZpbMnR+QfxqLNCD3&#10;9ijCO/2wGltnfi2Hxbn9P6gofHJPj2Lx+VKkuLgYioyCRK6EArHKcN/9/ZKeli2BQBxAZhnAJgG/&#10;06CgOB4Sln4DaKX4ZDsAx+4Q7q++yofCSzNpBktSpbI6Vy65FMIf8UIeegjlCAEcmtkxmZuQ/PRz&#10;LeqJ14MydmyRBPwpsMgC0mJWSodgEFhL6L87MNwWkIqqVNRngqRlJkkVlGFWdjHyaQHz6mtgMTas&#10;MB6M7V5hueQSlOX3UMgQ+r//1Q8P1Y+85UA2koyiSE5OkbJSKNR2PJCaajvW84c/FQMsfbAOg/Ai&#10;aF0H5D9ob+bvz38OwkspRboAt9x4SUpMQictWWXALI9vMCFDtmn3e1DOYDLazhcJ7ZGY47Dcdru1&#10;XHeAxTl7FjzX4kyprqbSEHn1DXonRVDmQfnks2KpqUqWtPSlaJdUlClJcnNSIUMcmymEbFjv+Kcf&#10;G2S7P3C9gl9GjCxA26FtAsHIFOmwPPW09dAYrqTl/9IrBWi3LPFDrop9iZCLPOkNGeXzzPvgoUXI&#10;c9BYuDbPIZk/t9HKFPI2YkRQKqozJS9/maSlJZhZec0tBbDErTzvAo8kJakU9cIytaBszXLkkZS3&#10;YrniilKprMwFqMdLRmYC8kDZTJeM9ERJy0iXihW0ekPy5VeoB8jvX/7skzdeC0ptXRrAOgH1kGjk&#10;Lj83zQx45+fnoR7aAJCI/HEcbLfdrHyedrof/SgJdcpowUrIqLXhCQ4NdY1ozwYpLWuCgdNiubQJ&#10;5+oBUtbrtQZe2ISl99wT+YO8/Q5G5/77+eT7H4vg7WaiLyUgb8vQz7ONB3Lh+QSPYnjTQXn+OT+U&#10;f7rkofzpWfFopzQAQb7ccJNPfm88AL8MG0bjrWI1w/iOuygz0EU7cOwmG3WWacJuRn9FvIO4JQ3y&#10;17/bNurZqwiyl4R+6luVzrvv1ph++ncACNPq3z8AWQHIlKWiLRNQrylSWVUg199QHOnPfundF8ZA&#10;CP3NzN60Pc6ljQIgJCos7o+lXghBINoLiQUirvfBe/mMDp5z3ceECROM98F74+PjoUhYsHUldc/D&#10;sKhhpf0BALJ9kbEM//Anv/zxT7D0wduZv4OGOe3vj7jvr3+Cxf0vdLrflciNNxejEyVCERShI9n8&#10;XHW17TCnwxJYuSJHivKXQ/gzpGIlF/NxXKVGvvnaWs6/h3X9/gf5Uteg1gJABMqO4wQrVpTLivIi&#10;aayjp8FwSg0avC4yGFgi3boVSjnSr6qMWCOgL76sMd4FBWDSgzniDyQbRWdnYIWM5Xrc8daiP/kk&#10;P1xbdN7UJDNgHAiUmJBMQ4MNq513vrUC//G3UnntzVxcXwKAWg7FnAnlU4x7VqB9V0D5MD9BGT2y&#10;ENZ0vtTUwvWNWC1PPFGJemLIIyAvv0zFlYwy0MoNy7LljfLP7an8SmAkBKW5AWCZsRx5zpLaalrv&#10;jMXWyPXX0Tvwy8nwqIp8fAfjwAz1Ncsxx5TI72BZbQfl/9AjBbDEEqDcl0hKcrLk5hag7EFjpboW&#10;XTSlpjTBI4RC+GcRFGVQ/g5jgp3xL39VxeqT7f8ZkIsv9su0GYVSGoSFCRDk4Lqmyxk+f4AipxxN&#10;nZqPumK90xq3MkbmNOkTT6JswPA4GtZmSsTwiEz9vvU2ykRQdga4LE/Il/KSNMmFkuS6mxXlKw14&#10;BQJ+KOHWkNwLL1rr/g9/KJFXXoFy8XHyB0Njtr2792Td4To8j3ET8mVlSYIkJixFPadDbqlgSuWH&#10;H8oAwNYo6dm9GJ4AvKJqG75rwnvOPIvXfHLZ5UGcz5WCHMhzQZZUVpTAeKE8V8srr1lD4K9/L5Yf&#10;vuN0dhohzRIX1yx/+jOnPvul/yBOMuEspzTIgd+Uqay8xJSJ3lp9nQWtQUNs3/g3DKV5cxiWS0Bb&#10;ZqP8qIcVKyA/QciID/lcXdGuTrZdvvqyXv5g5NMvPVA2XyARXlteJFTHu+x9z8Pb3mUXn+x3YFD2&#10;P6hEDjy4BMdSOeCAIDxAgqH1PEhLl9XDWAjIn6EfdoTh89MPuVDY8WizZTDAAIqFBbirUp6NTGZh&#10;vY4YxfImybJlSyU9A0aaD32tnCHvlTJrVikUu1X+Z5/jw31+9FPr2fKdJxmZ8cOT8UlSShKAk+AE&#10;mTEAaNv5k8/Z7/muoEydwjFZO4tUvYf7R7B98I7fBeCR+VHnKZKSEgdONQYJjcZwc7nMnlMG+Ud9&#10;AdBOOtkvpdA/dbUof4z+s9EAhLMVZsyYYTwGMj0I1wshSCiIKJCQXe+D9/IZPktvhh5Iz5495fbb&#10;bzfrTTh42Z5S6AjpDKYJD1SaxtseAvvgg3QTcwGAufLOu3nyzjtgHs3f+VDQeTJ2vM8oGQr5kGG5&#10;UhIA2kOhUOkuWNQAVxUgBHf9sUd96NCFkphYBOuxChZBM/LNKcAt8sbrtcZt/RMU37tvF8DjgDVF&#10;d9yUicyGb5Z8WFCzZtbJKy/VyEMPV0uvfivQsShsAenbHwqyNBMgRYVhBWXiRAqtz1ib772fhXcm&#10;o9NxUZmtK19Rg+y1D58PQjEXAvgSpLCgwFi0FDYrcM0ApSY5MjID6/jj/bD6EiUBiie/gAABb6mZ&#10;97XI229VmLIyvSkP5srKlRmwZGoi+QlL93spuEVmcJGTE4oK0+BlUDmFpGdvjjsUysGHcKwmCMsw&#10;F2BWgvzUiR91FQyAYe1dcSWALCLQuTnZsFTpeTZCCbbAK0SnQac45aQgPIME5HGJmYZJ5dLI2VNQ&#10;MGuSk+9/qDde0u+QzrDhhchLFtz6DPnll1x5881CufIKeiBUQijHDgGZOSsAL3J1UHpggrX0/wIA&#10;+vjTbNRzGtplRaQebCfnCvED9rN1esGFnCqcCADJN2MgpIED7LgaZwJeehl3EPDhrLWwuXVKSwtn&#10;lTVHwMO+u1cv+wxDVN9/nwZQSEXZqdSpXMJy2hlUPlwo54PySpfkFNRPTj4sWFW+IZkzrxrybMca&#10;Bg8BCJdmoR2ZBuvGhsD+AsPqtVf9UDYFyFex5OVUG3kOBsJGph97rNrI89/hqXzzVR6UfiGebjAh&#10;TMorjbLddvXJy68USW0NDQjb91iW5uYmE2I1E0jw74TxLFMh+kYA+S+SRQtplVOJoy5R5y0h1AOM&#10;rRZjsLXVtjwfliefskr8DzDUHn3IKtZAkB4/24Vkn7/hRjsG9keUk2MTZobl74thOPhl2dJSWOGV&#10;ZqCd97//Pg1Oq2R79y6WgG+ZxMOwKijKkyp4k2yn2rpm6WJCV345/JASeCWZqPs4yc7OkmrIP0Oq&#10;dr+yFgmU1BmgYjt1PbZYcrPZPnZsrbQkLPuh7Zi388/zmck9VmassWrXa4mMHksdBgCH9/rBBzkA&#10;NPZ7mwb52utoDBbKv/8vYCbWZGUvlJS0dIAVyoa0rEw1w1ipkcMPs17TiSfwfVkmtNhaX6200QCE&#10;lJmZabwGdzDd9UIUPFxWAOE97tRdLhwkqHDmFcdAuIV827HPtSHbuW+6hZVbbGbuJCUxfsmwAQSi&#10;EB0cXFiYhCO4IAlNkSnPPwurGcJDQXvpxVzcnwqrj15CSEaOtoL4z+0D8r8dOSDsxzEoO4D/tyPO&#10;QQH9939++ef/4XkIKS3zTz/OQcPlwqqgxc0Gb5HPP6uGJ1MmO/yPCodgpVtsFMo//2lDFrQ0SuF6&#10;rjADuRTukNx+py3LzjsHZfbsTOQ5w7i7lsIya041OokV1rHjiyKWSusaEdudwqiHBgCqBYa77imU&#10;4oJEyYbnUVNTzT4cobCMNuWF9wbr/cMPc6BQ0p1p1c1y4YW0gAOmEyQkpElhfpYZ3KuotDHbP0Ix&#10;/+c/nHVl64YKmvXFemNYi+f+ZlzzoJx5pg+AmgrLnoo1BAXPQX4bOhk5mp4grTtb3jWBhulWkVse&#10;e4TKD94nPI4P0RbB4BJ4WQBWdNbyMoYZcmXoEHijkbGYa6+HJQ2F0mLGVShDYbn5Fusl7bBzABZr&#10;Bp7V0BQ9XavwudfaX//CFfl+GTgwH3KTbCxxtaK5j9WOKC/riyGNXXbzS7e7ymXpUlrLTMNO87TT&#10;rMkhM97D9uZMquWo34L8zMjgLb/X0yKHQHkxvbPOKZSCvGTJTE9H3a8EILXWD2cU/gFeHPP/MLyn&#10;khJOIqGSB0D1tMr8n/DAdqAsmzZBOSPtYxjyzIH+P/0ZCvdfPvnpJ47/5MJDq0Fe4QXdS5mEd/ZH&#10;KOjtSuSkU0qgGzjIa4FTjQ3bZiHIWaPsv7/Nz/+DR0cZuPO2cpk/j54a68EO7JpxibYoktbDD9tV&#10;+pwI8tLLuZDPDClfCYNrVfnt5JWlS2vl2+9K5ZtvC+TnH4thrND7LDZja1mZeC5YBMPY6pzxE6yH&#10;9Je/BeSjj/PgHcVBX9AAbA0lz5hVZ4xD3jdwgM/olFR4JzRs6J0z71ruihVNctAhlPEA6qbYgEx5&#10;GUEzJIsWNcITZt/n+GMh5CUFwF1s6o4Ggq0Pyp+tY87amzsvPSJ/1CeA8cYWOfZ4yolPjj2uEPWb&#10;ZEKAHIu0MtxK1dVNclRn6/GcdFIRjLksswo/+j7SRgUQduKvv/7ahLBieSE6FuIyz+nguXoffJaz&#10;ugYPHmzWfhCUCmAxtzWws7bU1NwiJ5/Mzh+UY472S1paMtzQZFjmPnSk0tWYYy7NLSukXz/eDxf7&#10;3yXyw4+ZaCwqGSpxkfPOsSGdf0Ep7rxDiRH+/+7oW9XxtNPtuJNf/oOO1+kwn8xfgPcB6Vta6qF8&#10;m810THZaNuL+B/kBcEEZO84n770Hr+F6zpYKGuX+2WdZUlxMi9O+myBw6mnMW7EcAYWSnJxq3F0X&#10;bF9/s8Z0jN8jjy+9nA2BTDPgpwpX//362yq4xFSYJTJhIlz0Yio7hjws0FhiTN92pp139kFw6WEA&#10;ZKotgJSvCMl++7FjFMt55/vQ0eguc3ZbI5RBk/wNXtJfYbHvuEORAdf/ROoomnfaxW9CSP365cJq&#10;56JIhs9C8uQTeDcU7Z8BIm+8zXZg+CsQGUBun1RZke++x4LcrlDYc2anoQNzTQ/XBaxA3ayEYiiT&#10;3IIyGBhcJ+Iz1mJOrk/qTTgSdjO8MbU2jz8haMIYBQU5q0JTWrdvvwOgMuGUgDz1ZI5RBmbq9ypZ&#10;bpEff1khnY7kPdYKpOHwT9TRS69QodsZOrpLQEVFy6oZbqedynU6DInlmAgAKY77mP2DaQSkR88i&#10;yEqiFBfpjgStNGwY2zBgjJrPP6fXmmYMhUbU49HHBA24/Oe/CiA0gCKMtiHvgL935Gyx//rkhOMC&#10;siwhEXKQG5G7FoBRnfTqw90MrNeuxtCFF7NfWVBg2NbWE7lJ4hZXoi5p5dv64nN//3uxTHmEso7y&#10;h+BZGuXZFtk6f2gqLXOGFv3y6BP5smIlPPZKOxXWklXmzENTY5lUrsyFwiyUw4+g3JbI5ZfTaElG&#10;vXGRsDXSbrmZytove+7lkwWLUuHRtY6pWArJI2ayhPVqX3iZOzjEo/79UPxWEZuSRrzTDAAmZ1oy&#10;n1dcBs/UlwSgsxGN9+jtGJkpkUcfg7HKnRFKufbIAgeJBsiJkRlYR3byARwof1mr+n1eXosJtTE/&#10;t91ZBGOY40m5Ul//6yGAzOxGtLOVv2uuoYHJMcvWsT6XNiqAsDI5TqGD3/QkCAo6pVfHQpQVPHTw&#10;nPdyAJ5Tdwkk3PNKFw62WtTrS1yw1iK7wFqnkN50EzoZLNzCQg7O2dkHLqvFcN75NixzwIE+WbqM&#10;q7PTIXx1cFtD0rmzVUZnn1ssWTmZsCDSZfHiTFkSl72KFy+xxwULM2TeAoaG4sVfXAgwC8mN11sP&#10;wnSWKVRUuVJWmi5lsApFcqXfQApCUHblFOD5nP1FS8PWh9/XIrubacJ+ueoqP67Re2p1d5n3AQOY&#10;fpHstHMJLHh4KEWpxmNoFX5S2Gzd/v+MVe6Xt9/KhlKhl8VQmd4HNQbLpusxNiRzVOegpKRCgQEI&#10;reCGJTGhRf79HyuM995bIL5AEvJIy6pF3n+vAeeL5c9/smGNzPQs1FUG6iZrVT3FLW2trwVzU6FU&#10;lklqShLcbuua9+hB76cYABOQmTNpfRNMO7LNSqtXwNDeOeewTgJyyKF+SQHoqhVPC8/uutuIOqoz&#10;04LpeR5wcBE6aQ4UIzt5M5RDk+yzj/VOLrm0GIoiGfWuCgdvMfkJQ1HbkN3ftw/CwyT4c1sYDhxb&#10;ag7x/mqk55cXXyqUE070manbf/hToZntNnu2XQyqa2HiE5qglO34Qo97IbtQPD7KUURJffpJnQ21&#10;oGxTp0D5cFyGuyusAixLN9xE5VMke+wegHefDqMjHQqjzkw/3Xd/lBnpX3OdT3JgjCyEwrRtlLOq&#10;nUwbxWVBljNhDC2XhMTFKH+RKb9RzuEmgFGJzJxRJL17wVjYISh/NFOLfXJXNypDzvpini0g2Blc&#10;NUZxvfp6kZx9tt/MPPzzn4IoT5F8+62dYmoXjrZBERF49lkbEWAd3HuPT2rq8qSyylrmhnAfm4cz&#10;B2shtw2N5eiPlegf1iDo1QNKNJgkAVj9lJmW5rAce6yV+VNOonfCMQkaC61GGqlXT6sj/v3vUng2&#10;2WhTeHUwSFQ0jWwZ4ArLuwAJjhPSGBp1fx7aiUaSHUMaPoLgzintJfCObT+06TAhy8Xo97vuRgAq&#10;kquv8wO8k/A+GAoR+Zs5q8HMEmMdjBiRj3pFP1zl+UYyFKFPPqkxYMt3ToLMBABYwZIg8PrXdb1R&#10;AYTEwdsPP/ww5mC6eiEu69iHDp7zGYavxo8fbwCE59PS0mKi4boRwwp1sr2ZguiDl1MoJWi8YMAX&#10;QfhfU1VlSA6EV0CleO65AVh9KUZZcPFWZWULLAAreJde7ocyS4I1mgjLO0Xycjn7Iq2V8/AbFiNn&#10;heTm5KMDVcsnqzbFC8qYMQF4NRmSkrIUngSEtDBHqmtL5JxzKby0dH2Sng5FBQCpiww+LlzQYGK2&#10;vN6zN8uiXoPWV7MJi/H6gQcH0NG5jUOG1NSuLvykO++0g2477RqQWTO5sDJdqp3BelJxcaPsagCr&#10;WK65GoJbBE8KgtvQaC3vDz6EMG5XBKsbwjiRA9oQxqAN9b35Zp1Jnwv3Pvk0SwKB5eiMiZG6YR1B&#10;kUXqKDdSZ5lZBGukb0IJLXLhhdYSPOgQnyQnMTxmZ750hGznDUlJaZPstbdts8uvKjagWwTQtTsX&#10;E2hsJ09KqIMysPddcilcexgaAcgJ65ShqT9HFGKPHoUSQDl9uEbvlvlURXHJxRbw9oFXtgRGBa1E&#10;Mx2TgMB6hYJqboIiq6mEAVMsZWVF8EaL5Q9m/Y9fpj5IZVsGZWzzxt1kOdGD1ybCSwyacCRnwlnZ&#10;nTjRKrG//DUg773LuHiKiYvbFfI2T42NYencxYLfCcf7zeA6vZhwuB7t2yR7m3VMQbnzdj8Mt+WQ&#10;ueVoixTJz800bcN2yc/LwG+0V06aZGXDIs/NlwoAY4hyx3ehLzG8U1vrl/qmfPnmK3isO0FhQlEd&#10;fGiRBIoDyAcBwU7/Zt44LlJXV2XqobIqX/r05XihVYKDBwUk1IR6iITAYhHVM2n6jDr5a2RizMEH&#10;FplZfQ0tMDLMNGX7LuaRf6Pi8ERIvvgSwAu5ZcjyqWfsrgRlsPp5jSvo996b+QCoXl2MvKfgHMHS&#10;tebDcm9kr7m//71UvvoiV0rL0X+raZTY6+adEbm44nIbMvrX/wXlhx/SIe8JaCeO87UA3G00Yi94&#10;v/PnZ8DgRT+kwYjn7W7WYfllWrX89a9W/vr3L4D+gmwCIDiuRHr22Spj+GwHWXnlVfbDNCmjMWjk&#10;RD0wUkhuuN5GMDgTdfq0TKPfaLCZ7EbRRgcQKuF58+atCmPRoyAwqBfigojOvNKxD95L74V89913&#10;w4K910zd5aaNG4ZsjbzyMuPfxfLHPxfLCy8xpJMs5XhHW9ZNcnKjsaDYMW+5uRCKAgIEq49WFrco&#10;OOoYK+THHuOH25sjZf58WAxV6ARgKGAeK6oqpKa6An+TK01HobDceotV2twIccmSXHTmODAsF2Nx&#10;N8L6bjQ7xbJDX3MtlBgUdnEhOkQkJGFXUzPeG5Annqa7m7xaiKSmplmONDsOB+T884uMa96qkFuJ&#10;ZT/zDAqSTw6FVZ6cDCVRkGvmzUeqzdDsWfXyt3/Y8vbtA8VJS80fMLONeOPEySxPiZnR9P5HOagP&#10;KjA7g+qjT+zgJmP9kx8slPqaLGN1VcEboodZgWNFdaVUVldLFTpMZWW1iena9Q/NSKdZ9tvXKs9L&#10;GGYogNVVwLLY8M2aSC24Zctgxf/bdr5esI5ppfv8xVD+qhCopFqkTz+rjDlg/+jDOVJYvBzelA0z&#10;TJ9Gb4ppBOXubj6prOCMIda77aB8z6w5tfJPGCr0CI7uWiwZmfB0oag5DZVdmGViWryf8eaaWsrE&#10;Svnh+zKzwJNpPzg1D3VTaCYxkCZGYvGcMPH227BcfSmRsTjbSLfdaq/vvkdQ5syjEZBm6tAW3eaL&#10;q5y58JH1eOONhVCGANAiziJqQh2HZL8DWMfFcvY5RQDbHLQv1/KgXSC3bBN6r5Tjqog8V1OeaxoB&#10;cqw3+w6Wi3XR2NAUKVe5XMB1VEj3sCM5tTYHaQIczdRjBVw8DbmtNcZNpcQtKZO/RBaWDrqvEHKS&#10;a8rSNvG9IampapROneDFwYP53e8hp33ZZgw92na103Nxr60yUEgef8LK5t8AvJ9xA9HiNPRhym0Y&#10;XlS9WStBORgxugB1ngxDgtY82w53RORqzFgaC/QOgzLxwTx462w3O/FCvV8yF5ZaYPTL9dfSIE2Q&#10;jPQ03Ms8tshll9iIxk67+GT+3BwpLymEvuACP9aRrV+uM+MEBs4UffbZfHgpyQC8UjSxrcdBgyi7&#10;3BsvAKMiH89nmzBeGB6vHUuyefllWp383QAR1xRBP+Qvk8zMDGPkxKKNDiAkjle89dZbq7wQhqPo&#10;SdDTIGAokPDIcwogvJdjH7zGTRPHjRsncXFxHVYQHaOwjBphXdx//qtEfvzeIvzKCjdGujp98lmd&#10;cel/94eATJoUmS5n5t1ba8jO2fbD3YbF+BDDNXS3Y3lMtlPZjmwF4YyzbRyTC74Skwk8WVAwbLyw&#10;VNU2yQXnleO9sOh/VyJDhuRZV5TeUsTDGDnKKgzOEPvqC24GB3fXCekEgiHZaSdrRV9woR+CBAXW&#10;aAfrXAqUcJ67ddMvu5wL6pJQL/QsXCtL5OVXbHz5T38qkWefh3tNS62MYS6rCG+9zYLQDv/zyYyZ&#10;GcbirqpifYQlK4tADGGFQj34oIAkJbNjc9DZJeabZVs9fzyfkFhn4vIsS4/uDI/B22KM2SiuDpCt&#10;EnnXjEsUyh+2C8hrr+XDA8iAZUvAtm3SCI9gyoMr5S+c2oiOdfKJAeFaDI6T2f3FQjKXA6bbcXFm&#10;sRx1lE+KjGdipyqTl8Q1yAH7M/zCMZSA3HKrD2CaYKZ+a1zdKiCWlc+oTDTL2LHs/AEzpfjzz1DH&#10;ASgXozjDctdd1lrceZeAzJ4NL6AgHYrcKtWWprCcZMb2fHLkEX5JTbPjIxpetEqjRX6eXiN/+5sN&#10;zd13Xz48GCpEX8Q6Dctll1ImA8bCffEVygrrhtdcsmmpV6P5twOvBHwtj62PgsIG2WdfOzZz3fUw&#10;hGDFc1YlxzUaIjOdVqcQFOMKA77b/YELDzMh92nwctYUruQ7W+T5F60y/zsXvf6pWPr0KUE5WQ+a&#10;JyWb93vvtn147318smgBw7Ic17P1+vrr/DQBZAEA8uLLNqRUVspZjrZObGohmfZLnVmfs912Pjno&#10;MD+8MnoU9I5b2/jHH+vkvztbg3BvgDwHvzPSlkhBPseprJ67/jo7xkWd89Cj3IeObcA04K3CULMh&#10;roAx5P6xfUC++YY6LBLKZQL49+IL7Lgsp/dzF4WiAqbBvmbbmHmJX14X2dHAL7vs5JdZszJhvMab&#10;GZpNjXzfr2mTAAgtxh9++GE1L8QdC3HZHTzn1F2Gr7jr7s0332w2aaSr2L7ArC2F5crL2cn8su8B&#10;Plm6xI5nmBXlqxHfad/78KNUmnSJS+Ttd3LMdM0V5RXG9eY9c+fCnfwLhAIKhaGxPr0q0LlrJCuz&#10;yXzBcMECu7J54IAVUrbShp6sIDcDKG1e/ohn7+5WDCVbCoCqlS/hUnO9AwX3n//hVEMI70sAEFic&#10;Zk1FRGFfdoV1hffY12di2RR8tyxl5dzmPWAUHRdFPvFYEIp9hfwAQXZn5SxZUi//hDtNwezRiy4x&#10;Z34wFEYAab1v2P22Lv6Ocn71ZS4UogUs3tPSEo7k2S9d4Y2lpjI0kmXizFZwm5G2VXBcuHTQIUF5&#10;6cUVsjyhHlZPi9kC/rvvamXI4Ep59mk7m8mljz+uh0JheIfTpWF1IY+lJaW/iu+3RdbDbJEHHojE&#10;mAG6jzxWDK/KJ3NmVaEj1suUyZVywkns4LYch8N74wyr9PQ4MyNNw2VcgMZ9pf4IEKKCuuTiEliW&#10;lWi3ahk+uEr+Bnn43w7FsuMuVJp+GQxFXWLA325g6Qs0yblnlsvUKZWSkNAAEG6WzPRGmTqpUv7+&#10;f1bRXn1dkRRkJ0ImAHANtSZmf9Ip1uA4BPkyEybMmhKrGH1FjRFjISBXXcPpmG5cXAEkjL7GwV4Y&#10;AcjjKy/nA4RTzOwcnfb91bfV8vtIG/0TMjNkSLnMm1eLNmqAgmmEZ1MnjzxcYXYE0E0ZNWT3ADyk&#10;q64shWVbA2PGTsmeMaNOTjuN9Rkwg+pff50ueShXRUUQgNwCI2mljBtfIcuXN5p6yIaH9MxTlWYA&#10;n+1w/gU+9KNEyczgwrdK87bYhPMRb6ClqV7uvNO2oV0jxT3ggtKndzm89jp5771acI28/FKVDOi/&#10;QnYyg8jc1igo2Znw0jkgHVmXMWgQwaVI/vefEvn2hyzIPPfMszJPsvmBQQDD46KLbH/8HfrzKSf5&#10;5JuvqyQ7u1EWLaqR4ajHf5m25f54nPqdC2+Q65fgpa/kJq62T0+cyPfRG/LLrrsGZcLEEvny80oz&#10;rf+M06znceAhMFj/wo/HcVFympnIYvt9CAZbEww0lPvPPvnb3+1srpNPDUA2KyUzq16WwriZNKnK&#10;LJrle/75jxJ58+18k5fklGQYsZWrwDGaNgmAkDhuoVN6o70Ql3XsgwPuHDwn2BA8Bg4cKNOnT1+D&#10;y7r2VFkFhQrkp7CcciqtBAiLWd1qY/iWIBJUNhHr6nIDOFxI6Jdp0zPQWOlIpyoiOKzoRlg85WY+&#10;PO9jgxEQOJjMWS60Qnn+3/8HK7SgFoqsIWLtheQnuJB/+SuFis+VyL+5It7MnoCQwDoYPgwCA4Gk&#10;0L3zHnfZpRVmreXq6hbZfx9rkR99rA8dPAVl4UyL1rJQ6Vx1FYW6SH5v9gayCu2YY+HuIt+6b9ML&#10;ZgGUdb8fepSDeolmPMuGwizT9T/lNCvcu+zuk8UE3wJu7WEBK7egCflnfgJy3rmFqKcUO7YAL8bW&#10;VbOUltfKhRfa+mc+mBa3WuBc9X9sz/PMX5Hx6mi96bRPtsP9I6n4uFdYiXz8CWe5QNhXmwnTPtkZ&#10;PM1y6cXW2tzujz7jhXCPJxOiQNltngLyr3/75XpYygsXZqJeF0liEqdAcmZKa34mT4qEuMxUX9ad&#10;VUJM47TTS+SLz1ZEZiGVyEMP5ZiV5eVm+nWzTEEH1rJuv73PdOZ//EufD8ollwUlflmSWfiVV1iA&#10;tzWiLkMmJMb8XXhRoRTma/3SKAnJL9M5xsTnA2Y8LBBMNBMY7JYuVsmR7zbrdDgrLyjffKvWq07D&#10;JtXJww+Wmym6TIvl4WLb//ybs7ZQTjNLqlj23isg5Sur4URYj6OwoNlsTaN1QSXJyQ62Tn2y5+6l&#10;8tKr+ZKXs0ySUlOQpUp55lnWA+/nyu1iMzD8b7zHPsOPPfnhzaVLWmo8FFx0P22Pms12QVMf9EPJ&#10;Ij14W5qmrSOy+3fQKOy77imQ/Fyuti9AvdntRU4/wxpye+0ZBMilA7Q5hujoJdxjPfAmyciulGOP&#10;Y3paBjuFn4uT9T1nnRWAHsmTnLw4pLcMBiNnakGujBhzgkadHBrxDP4f2sg+x/TgzeLcs8+VyyCA&#10;Hn93OgresVnImA/As3LAsDeXEzBicvmVPvQ3Ps/3o5/9Nyh//6sFc5476JCAvPM+w5hLZdnypcZo&#10;bG+x9iYDEMZJP/vsMwMM7lgIAYOeCFnBQ6fu0vsYPXq03HDDDeba+uy62xYV+xrkhpvL5ayzAzJi&#10;GBfXLIPlFmnAVaQCAaUJBXvffeVy9jkBufP2Aolbtkzy81otUVpedvfNalhdAbn1Zp906cpddIOy&#10;D5Q7twI/8cSA3H2nH254EayRfHQ6/UgNO3SjfP5ZGYQqaGZ47b8flPtxQRkx0ocO6ZNpM4vk9NOK&#10;5PxzCuWzLwF2xelSW00rjIsT681c8DNRlkH3ZcNyguAXckaOW5aQ5OXXyK03lshhh/lkH3hdBx9c&#10;LOPHccA/ABCyg+TvvlMr55xbCmErlq++SZbcvGTrEhsgtcqnsb5RevZC3aFTd7+3QBKS4k2IRFf4&#10;cndRKj7W7ZTJGbAkl8JjCpiy2nRY5iakWy5PPuFDvn1yKPK03z4lsu/+DAUFYI2WyP0jimE85MFi&#10;5wr0iDeF9ngCVunZ5wblisuKZNbsRDPwzgVaHYMPEPLQ1NJodu494US/HHdsEBanX7ocHZCjwaed&#10;5pebbvbDuka9T89G2RLRGRdLYiJDPEFjybOuFLBamhrgwZTgeb8ceCA640E+OfVUn0x5qEiCpXkS&#10;H58n511YJOeeWyxffJkEuYGiNpZrC5RinfTuVSonQTYOOjAge+3N6ZglcvVVPnn9VR/KliJpyYvh&#10;xWVKlYnFN8MLqpMrry4z9TZhQpbkZtkxGRvCC8mPP9fIOecFIaslSAOKDorQjstEwCPiMQ8fuQL1&#10;6If3my+L5yXiPirE1okING7CkOevv8U91/rlqM4Fss/+AdkbHtehh8GaPSko93YvknffZqgzR7h7&#10;QkuoEYZNE5RbhVx4PhTbkSjTXn7Z/wCuLSiRIff5ZeGiPMjVUolfngDvxAdxaIIM1cngwWVyyik0&#10;mHyy+z5Bs6nmZZdCUT7tg/eVBmN0qVk9zckAHdUHbCMOKDe1QOkn5srjTxbLjTfm4z1+OfZ4nxwL&#10;g+vkk31y3nl+yEMAeoir6XPhDcZJMuQ6UBow9dAI2e7Xp8J8sfCOu3JxbTnkAkDmhNVpHFFf2N2Q&#10;G+DRlZuFxyfBkz3kQAAt9MCRRwXlxhuC8tob+dA5GZKVGScJy+OhuIsMKFKkjFwZ2WqS+MSVZhbc&#10;Ieir+6EOD0N93noL8vhDEbzRPBk/KU9OP9Mn/frnmEkO/E6NhsC+/KIegMmwd0BefCEfOi9bevf2&#10;SedOftl7b8gqvJPTTwvIhAeKJCExW3JzkBfotQKCkBlrsfIdizYZgNByXbJkyWpTegkUCiJkDV3x&#10;Gu8jgPTo0UO6deu2gQfPHTJeRb1UVRdIZvZyCGaylJewA/B8K61SFJEGrW8MQqEnS1IChZ9hgQhK&#10;Iz2GspqaGqW5oVy4o296ZqbELUmTuLgMSUzIhKWRaga5OOibkZEmpSVlUKp8H6cKc247t6wolKXx&#10;GXAvUwEyacbTyMniDCVOBeTYRgpc3XgoFlicaGSoQroXSKNOaqq4EWG8JCXDayjlAiCnk5liNUgd&#10;8sZpqIsXpUlyYorZe4oAbVes8ybGs8slUJKBTrIMeciG8oZSMfVg82pBlVOX/chHoiQlxsN64t5P&#10;Cli8XgslmS8ZmcuMO8ytK0wZ8SzT4aBpY2MtOqAfz+YijXQoU5R7aSaszDQAZKoUoa6yoRxzcloH&#10;Ta1QcwVzmRT50yQhOQ7KC+1g5rW3LfAumTY193KwOGA+GETFlIr3pqdxKmsq6p0zbJbD60D++XGp&#10;rEzjeRjwMOUjMQ3G+xtRnlIolFzIehbaPEVyGP4oXC5pKQnIf6ZUrsyD55EOixtpoU7rTZ2yPq3R&#10;4S8ukOWQkTiWP92GRwoKEuDxLJP0DH7QqDRindo2Yv1Xr4Tsov2SU1m/lF2cX3W9Cs9k4f1LJTNd&#10;909iflFyAkPk3U1NZajrZPMhqgKz3qHV6uSMLSqjxsYyWYH8pyEfcfA2l8VlSlJSBkAA8uxPldz8&#10;RMgQP3dMxU4ZIDeib3FtVTbqJFsSl3PmVgaUWArKsxSyZ8fWuFWGbrXDAW5fAPWwPAvyn4n2yMI9&#10;rEd4YJCxjLQ0yLWtB1uWjhFnLHG3heqqUqlEvyxBO+Tkor2RXmoKt9BJE34UzudjnhIAVvGQWfS5&#10;fH5MzOaPnh/rvL7Oh3InwZhIgHeOPrZqliNrlkYk7yWIwNBqqMH9xdAX2bIMfXpJHPfxSkcf5vTf&#10;eMhuPOqHM/pKI+Bh5dIcwQT8MPpRdRXHRTNl4eI0SVrOaeLcH4/T2jlrNF9WVORDtyQK937j9j26&#10;hQ53CKC38ac/BuT997Khb2BIlKWjfHnoZxnwNDLhzaWaMqekLINeSULeitEm7YMHaZMBCImDZO++&#10;++4qL8QFEWV6Ju7gORcOjhkzxoBPx93VjpNRH+gsXJjDwX5alvzaXnsVR2HhFhWMJxfDxWOntEq3&#10;ldjknIvP2ChXTRcVZaPjQGA5zTGLjZeB3xTiksj77PN8K6cmVuG5YKAIwpsF5cVn0IkKCqW8DKC0&#10;coVR1EWFRUbht27Wh2cbGT8vNdOKuaCO8fDosjCvfGd5OeeLZ8MCQufJpEAXG0/KCm3IDBpyxSv3&#10;yaG1t7onY4k7zVJpsS74MS0qeK0LdqSGhnoIbAnSKDJlZQeOrlpukVALEKRy9PsL0A6wpnPToWDT&#10;JRP1xLIzfZbVVWwERu4BVlzMBXLcv4krw1dvh44QB3orK1dCWedDKbAzZUCxZOL93LWV0xj5cbFi&#10;5K/MzAhqy+pluTjBo2JlGYCH1nW6UUoZMCCK8DzXe1BWuD8R02Od6k69rDPWPfd44meRC/LhsWWl&#10;GlDPzuHMQE6h5fYxNDBaK7C+oc4oC7OXEY6qgEg8sp2DAa4HyjcGWPRUUxLlmXJK65eeAMOxvyoj&#10;0uKzvC9Ywi1YHHmmfAJ8acxwsS1nlak8U2aMvAYKkUeAB9rV3s8ZYQVGnllnurLe1kOdmTJbXJxr&#10;64HymUF54IA18oc2t15saz10mPAM88SJBuzzPsgOveZc096Zpr1Z31xVTnkuhzdVA3Bjfej76OFx&#10;PRS9e+bHzmprOy8cP6iDoUDDw+fPA2jwXZBt9LmcHC4mZZ1XrtaPW8mma/qIyTO3ksk2dZKeTgDk&#10;rglB0w/o+fGjWOz3th/bNrjzDoZoC2XX3YIye1YG3p8OmQggPwHor1zTJpwRyJ1DTF9Hexk56UD1&#10;blIAYab0k7ccICdQEDAIImT+reDCbduHDBliwlf0RPilQ1VMG5qYLoWKsXkVzPYEgtc4+4HlIVNp&#10;tXW/ps0GpfIgU+D4mx2nrY7A56gMeK/eb9/F/ZDo4fBLgK35VeJzPGeuQSDbqjM+w3sYErJ5qrEd&#10;2bmf7yGY6Xtj5ZPn9H3MU/R9Wn69HisNJT5LgNE8aV0RBPk803Kf598mj7hGj6CtPK6J+Azzxvrm&#10;u13mu007IW1bN+2nz7R476/aDh4pn19VH/RQY7Qdy8J38jktP9NqS04078wjjzaPrbTqfQ32fdHX&#10;SUyjtR5/Xc8uxcoj2cpnw6o2cB/nOebP7QOsW31XNGmeY9VDrDKuC7ll5nu0vZlHvofntb60Ltyj&#10;kXm0IfPDdDpCfIZrYbRMfF97bRtNWvd8jgCodcL38xqPzE9rHdlZnqebvdCC0qVLodmFmGFGltOs&#10;swFY2/y06pi1qd9NCiAkIvvrr79uQEK9EJd5Ttd+cMv23r17y08//QSrwx3U23YoWnjboo4I4NZG&#10;bZXpt1jWrZm89ti01PH65kaMjbL/gXbw/vLL4G0VpcF7zJMmMxOvlda1DTc5gBA9dX8s9ULIBA89&#10;x9la3K6daz+4P1ZSUpJBaY888sgjjzpKIZkzqx7gYWdt9eNGjL5k8ZlFjxtGn25yACHSERA4RZdg&#10;QabXQfBQ74PhK26ceMstt8g777xj4oyeleORRx551HHiGGRiYp307l8id99dLO9+kCRZ2UnCj6u1&#10;ta5jbWmTAwiJg3kfffTRKsBQICFz8JzjIfzmx6BBg8yYCb0WjzzyyCOPOk52liSZY3u5kp4RL5mZ&#10;9lskG4o2C4BwsGf+/PkGQOiJ6JgHmeMjkyZNkmuvvdasDeECxI4OUm3NtLYe1ub2yDbl+9f1XVuL&#10;16r5XJf8bsgybuj62lrq/7dKnK1HT6Ohvs6s/+EaIS605RKDDUWbBUBInC7GT94SNAgiZHofnHHV&#10;v39/893zjz/+2Ez9/K0QO5TbqfR3ex2tvWukNT3fHrX13IZKL1be9Fys8+tLbhptvcelDfHOaIrO&#10;QzR19JySOwvIpfaeWVdqL82OvI/3uPe1lfe2KPre6PRiUazr7c0iWts8rS11JM+bmlhmjnmQaYxv&#10;yPxtNgDhdLFffvnFjH0ogBA8uJjwxhtvlGHDhpldfDnFbksmNgqBkN4U17i8+eabZjoyy9YW0fvi&#10;OBCJjck0fvzxRxPaa4u4iSTrR+uK7/jmm28iV9edOL3yk08+MZ8TJoBzTvmaiHn+/vvvzTodTn6g&#10;l6jnXdLfLN+XX34ps2bNMr95nsyxLY5xcY2Dnosmbl/DfKmHSpmIRfo8DRM+EyutWMRvy3CtxZqI&#10;08g//fTTNXrDfO93330nqampkTP8KmC5qS/WQyzSvHKdFCeQcOIId23gdExSW2X5+eefVzPAKBOL&#10;Fy+OXF03YhuxvjVNhpNZn20R12dRdl1i+Xm+LWKda3vyXe21KYnrU7gZq5aVoW6Ok7rfUXGJz7Ec&#10;7v2ff/75qlA4r0fXaW5urunDzM/7779v+hrLznUabRF1E0PxbC+2G+V4W6PNBiAkKh42lDY0heKB&#10;Bx4w3/1g43Fhy5YeviIQUpFyy5ULL7zQ7Ns1fPhwowDaIl4ncCpxLjdnnCUmJkbO/JqY/sUXX2y+&#10;i0IeMWKEAa71Ic7/7tWrl5kuzTbgO6644gqzQKktYl7vu+8+M0bFjsnZchdccIGZWdcWsaPxnlNP&#10;PdXMf1fi5pl77LGHAVRSLEXJiRSsU5Z57Nixctlll8l7770XudpK+iyBm9v+d5TuuOMOozDWRCzn&#10;oYceKgkJCZEzbdOVV15p2kqNH7br1Vdf3a4xxHsuueQSGTVqlOkL/HxBnz59zNz8toj1Qk+dfYb1&#10;c//998uMGTMiV9eNuOsDZVHljLJK5dsWEXzPO++8VcYBwebcc89dBcqx2pR1TtY2veiii8xGqW0R&#10;N2I98cQTzf0sKxcWsz0IzG0RZfq2225bVQ7WFSMb7K+xiDJP+R86dKiccsopptzklJSUyB2rE40B&#10;9gOWg6DDZ9nuNDS2JdqsAEIFxi1KaMWy01CJcd0HG59C256AbInEzs+w25qIHYCeiksUxLaElUTA&#10;iNXJYnXQjhJBjIrKJYI4191Ek76HliA7o2tN04K89NJLTZw1FlEJUtHxHvXMCCRs59NPP10WLFhg&#10;zsUivosTKZS+/fZb46G2RbyXuzd3lLhVDj2waGJ5tcz0yu666y7jpU2YMMGcI8Wqe54jKJ922mkG&#10;IElsVwIhwTcW8RmCnmtU0HDiWCDXTbVFzFN7YL8uxDSjPQqSWx/RxDal4TFnzhyjRBVM2iKWdfny&#10;5ZFf1pNi/bRF9LTXxigg9ezZczWDjPu4Eei420R7RJCnzLXVVkpcl3b22Wcbz0WJEYiOGBi/Jdqs&#10;AEKBpKurYSx6Hdy6hMpy4cKFa2zELY1osXTEK+Dne2mR0pqiBUbLkd4Lt+xoiyZOnGhW5XNiAT0e&#10;KjJ2vPY69pqIFi7DMqSOpkErjmEnkvsMPZK2Qh0EEAIVPxjGcpCopAi4BM7Zs2ebc7GI6VI22FEZ&#10;9qOBwefaog0JIEoETVq8BE0CofluBShWnTHezDxS6VGpLlu2zITV2gMQhi6vuuoqsx1LLGqrbVin&#10;ffv2NbtYs26ZR3rt60OUCZaRcsY0CWIMn5Ji5UPP0Qo/+OCDzSSYNVH37t2NDDE8xDblbEv2gbaI&#10;AHXOOees+tw1y0lDp62QIIn1wjA4244eJtPnOYZs2yMaCzRQ1jT2ynamgUD5ZOjLNYLaaq/fIm1W&#10;ACHRamVIgo2griY9EgpXe4NhWyJ1FEBoyVLJMH7Kz/1SyKls2ovFuwBCZifScMXaCKx7L5XFV199&#10;Zf5uLw33mqtw3fNUCgw1xCICCBUoLVN+0557QBE8CYBrAhCmS8uRckHrmIDbXufe0ADC46233mq+&#10;mDl37ly55pprVrVxrDrjOeaTbUmQpDJaunSpOdcWgBCQaLlrDD06Xf6O9S4CCOuT8kAQYSy+PSOk&#10;I0SZYLr6eQWmSQBpq6xKBJCDDjrIhKTXRPQOzj//fCMT9CxoELQ3fkAAoQwwPywr24IefHvhbcoA&#10;65wAyHe5XkWssih1FECUaAAzXwz9sU9va+Mgmx1AaEVQERI0+M0PKoytMXxFcgGkPSFlCEuteCVa&#10;fWsKYUWHvdaX2LmirXmG4OiKt0XswFzk6RItbMbvowcctQ4IIBzXolLluAktN8aaOahJUGwPQBjH&#10;poJnaKE9i1OJskSLNpraao81AUh8fLxRXgxLkamIGHpry7jheSoTtdoZG2cZqSjbsn5ZLoIUw3Mu&#10;0dom+LRFClQbkphmeyHMWESgpAfFsazLL798VZiSFOs51gWf6Wib0ptjO60Nsa3UKyAocFkADRZS&#10;e2XhvYyC8BiL9Flu7MjNX12ih0Nw25ZoswMIieEJur7cPJGfrWXDby3hK1cYaQ3StSZFC6n7m0AT&#10;axBdZ2bFIrrgtNzYCdj5ONOFYw/r4qVpXljvDJ2xI1DhEaA4AKqD2kpu3mmZsTPSg+CMH+aHyoPA&#10;Ek36HIGCg98sH0MshxxyiLFYSRxsbm+WD0N97Q3iKum7CCDMD70h1hOVMi18twwuMQTR1iA6n2Gb&#10;MrSqRKuX3gJnEsUitgcVkNYhDaEzzzzTjP+0NYBLYj4ZUyeY0aqlx8l61nGlWPnnewgyVPgsKxVt&#10;exMxOkKsD8qayhnz1V4Ii0bPGWecsWrcg8YALX4dm+Ez0c8RLNtr82hiHpgm80Nm21L+6cm2RTTI&#10;XCDk+84666xVY0qxykKirDAaoGFKl9yysF0ou+wHrB+CJmWcsw23JdoiAIQKhoLBaYi0zInuW1v4&#10;isRQlA74tiWgJCosV7ipWPg9lPZmcHBWF8MLtP7J/JvKY31nqXG6qYITAVyVRTS5nYduOkMbfIZW&#10;F0NxsUjvJ0Ayr+y8bFeG3zTUQotNPa9YdcbwwJqmprp5I0CxfujN0hNhPemAbaz06RExNBWLaCEz&#10;3Bg9kM2wY1tlZvkox+5YBJUr60un5UaT5ouKkWNMtLY5xqVjIrHyTaLXrjLBsurYwvoQDTm2qaZJ&#10;S56TW9oiGkyUe5doiLQXyqXx1BGg03LT8CCQMz/KzCP1RFvEdo1+B+uLk3baIw6200Nub4qw5ose&#10;N0Oq7AcMmbU38/K3SlsEgFAJ0hqm8uXg+dYYvnI7uStk0RTrvrbu7Qitz/Nr89z6vKOjz67rOzpC&#10;sdJu732x8r0h8re2acTKx8agNb1nXfOxPnlfn2ddWtd0Yj23ofL0W6EtAkBIjJPT4qLruKaZEh55&#10;5JFHHm1+2mIAhK4/QzmtH0PxyCOPPPJoS6YtBkBInnvokUceebT10BYFIB555JFHHm095AGIRx55&#10;5JFH60QegHjkkUceebRO5AGIRx555JFH60QegHjkkUceebRO5AGIRx555JFH60QegHjkkUceebRO&#10;5AGIRx555JFH60QegHjkkUceebRO5AGIRx555JFH60QegHjkkUceebQOJPL/ASXk7A2jcO4uAAAA&#10;AElFTkSuQmCC"/>
  <p:tag name="ISPRING_PRESENTERDATA_0" val="SGVhbHRoaWVyIEJ1c2luZXNzIEdyb3Vw|||aHR0cHM6Ly9oYmNvbXBsaWFuY2UuY28udWsv|e0Q1NDE1RTIyLUYyMUEtNEE0My1BQjgwLTZBOUIwNThBNTQ1Rn0=||SVNQUklOR19QUkVTRU5URVJfUEhPVE9fMA==|MA==|||"/>
  <p:tag name="ISPRING-SUITE_ISPRING_PLAYERS_CUSTOMIZATION_2" val="{&quot;universal&quot;:{&quot;skinSettings&quot;:{&quot;borderRadius&quot;:10,&quot;colors&quot;:{&quot;asideBackground&quot;:{&quot;color&quot;:&quot;#EFF1F2&quot;,&quot;opacity&quot;:1,&quot;type&quot;:&quot;SOLID&quot;},&quot;asideElementBackgroundActive&quot;:{&quot;color&quot;:&quot;#D5D9DB&quot;,&quot;opacity&quot;:1,&quot;type&quot;:&quot;SOLID&quot;},&quot;asideElementBackgroundHover&quot;:{&quot;color&quot;:&quot;#DDE2E5&quot;,&quot;opacity&quot;:1,&quot;type&quot;:&quot;SOLID&quot;},&quot;asideElementText&quot;:{&quot;color&quot;:&quot;#3F3F3F&quot;,&quot;opacity&quot;:1,&quot;type&quot;:&quot;SOLID&quot;},&quot;asideElementTextActive&quot;:{&quot;color&quot;:&quot;#3F3F3F&quot;,&quot;opacity&quot;:1,&quot;type&quot;:&quot;SOLID&quot;},&quot;asideElementTextHover&quot;:{&quot;color&quot;:&quot;#3F3F3F&quot;,&quot;opacity&quot;:1,&quot;type&quot;:&quot;SOLID&quot;},&quot;asideLogoBackground&quot;:{&quot;color&quot;:&quot;#EFF1F2&quot;,&quot;opacity&quot;:1,&quot;type&quot;:&quot;SOLID&quot;},&quot;pageBackground&quot;:{&quot;color&quot;:&quot;#E1E1E1&quot;,&quot;opacity&quot;:1,&quot;type&quot;:&quot;SOLID&quot;},&quot;playerBackground&quot;:{&quot;color&quot;:&quot;#FFFFFF&quot;,&quot;opacity&quot;:1,&quot;type&quot;:&quot;SOLID&quot;},&quot;playerText&quot;:{&quot;color&quot;:&quot;#3F3F3F&quot;,&quot;opacity&quot;:1,&quot;type&quot;:&quot;SOLID&quot;},&quot;primaryButtonBackground&quot;:{&quot;degree&quot;:180,&quot;gradient&quot;:[{&quot;color&quot;:&quot;#161BFA&quot;,&quot;opacity&quot;:1},{&quot;color&quot;:&quot;#0B41EE&quot;,&quot;opacity&quot;:1}],&quot;type&quot;:&quot;GRADIENT&quot;},&quot;primaryButtonBackgroundHover&quot;:{&quot;color&quot;:&quot;#7DA7E3&quot;,&quot;opacity&quot;:1,&quot;type&quot;:&quot;SOLID&quot;},&quot;primaryButtonBorder&quot;:{&quot;color&quot;:&quot;#457EE6&quot;,&quot;opacity&quot;:1,&quot;type&quot;:&quot;SOLID&quot;},&quot;primaryButtonBorderHover&quot;:{&quot;color&quot;:&quot;#7DA7E3&quot;,&quot;opacity&quot;:1,&quot;type&quot;:&quot;SOLID&quot;},&quot;primaryButtonText&quot;:{&quot;color&quot;:&quot;#FFFFFF&quot;,&quot;opacity&quot;:1,&quot;type&quot;:&quot;SOLID&quot;},&quot;primaryButtonTextHover&quot;:{&quot;color&quot;:&quot;#FFFFFF&quot;,&quot;opacity&quot;:1,&quot;type&quot;:&quot;SOLID&quot;},&quot;secondaryButtonBackground&quot;:{&quot;color&quot;:&quot;#D8D8D8&quot;,&quot;opacity&quot;:1,&quot;type&quot;:&quot;SOLID&quot;},&quot;secondaryButtonBackgroundHover&quot;:{&quot;color&quot;:&quot;#C1D3ED&quot;,&quot;opacity&quot;:1,&quot;type&quot;:&quot;SOLID&quot;},&quot;secondaryButtonBorder&quot;:{&quot;color&quot;:&quot;#D8D8D8&quot;,&quot;opacity&quot;:1,&quot;type&quot;:&quot;SOLID&quot;},&quot;secondaryButtonBorderHover&quot;:{&quot;color&quot;:&quot;#C1D3ED&quot;,&quot;opacity&quot;:1,&quot;type&quot;:&quot;SOLID&quot;},&quot;secondaryButtonText&quot;:{&quot;color&quot;:&quot;#3F3F3F&quot;,&quot;opacity&quot;:1,&quot;type&quot;:&quot;SOLID&quot;},&quot;secondaryButtonTextHover&quot;:{&quot;color&quot;:&quot;#3F3F3F&quot;,&quot;opacity&quot;:1,&quot;type&quot;:&quot;SOLID&quot;}},&quot;controlPanel&quot;:{&quot;navigationMode&quot;:&quot;bySlides&quot;,&quot;progressBar&quot;:{&quot;enabled&quot;:true,&quot;mode&quot;:&quot;presentationTimeline&quot;,&quot;showLabels&quot;:false,&quot;visible&quot;:true},&quot;showCCButton&quot;:false,&quot;showNextButton&quot;:true,&quot;showOutline&quot;:true,&quot;showPlayPause&quot;:true,&quot;showPlaybackRateButton&quot;:true,&quot;showPrevButton&quot;:true,&quot;showRewind&quot;:false,&quot;showSlideNumbers&quot;:true,&quot;showSlideOnlyButton&quot;:true,&quot;showVolumeControl&quot;:true,&quot;visible&quot;:true},&quot;fontFamily&quot;:&quot;Calibri&quot;,&quot;miniskinCustomizationEnabled&quot;:true,&quot;outlinePanel&quot;:{&quot;highlightViewedEntries&quot;:true,&quot;multilevel&quot;:true,&quot;numberEntries&quot;:true,&quot;search&quot;:true,&quot;thumbnails&quot;:true},&quot;sidePanel&quot;:{&quot;showAtLeft&quot;:false,&quot;showLogo&quot;:false,&quot;showNotes&quot;:false,&quot;showOutline&quot;:false,&quot;showPresenterInfo&quot;:false,&quot;showPresenterVideo&quot;:false,&quot;visible&quot;:false},&quot;titlePanel&quot;:{&quot;buttons&quot;:[&quot;attachments&quot;,&quot;markerTools&quot;,&quot;presenterInfo&quot;],&quot;buttonsAtLeft&quot;:false,&quot;courseTitleVisible&quot;:true,&quot;showLogo&quot;:false,&quot;visible&quot;:true},&quot;version&quot;:&quot;1.0&quot;},&quot;skinMessages&quot;:{&quot;PB_ACCESSIBLE_ARIA_LABEL_BACK_TO_BEGIN&quot;:&quot;Go to the beginning of the slide&quot;,&quot;PB_ACCESSIBLE_ARIA_LABEL_BOTTOM_PANEL&quot;:&quot;Bottom Bar&quot;,&quot;PB_ACCESSIBLE_ARIA_LABEL_NAVIGATION_BUTTONS&quot;:&quot;Navigation buttons&quot;,&quot;PB_ACCESSIBLE_ARIA_LABEL_SETTINGS&quot;:&quot;Accessibility Settings&quot;,&quot;PB_ACCESSIBLE_ARIA_LABEL_SLIDE&quot;:&quot;Slide&quot;,&quot;PB_ACCESSIBLE_ARIA_LABEL_TOP_PANEL&quot;:&quot;Top Bar&quot;,&quot;PB_ACCESSIBLE_AUDIO_NARRATION_LABEL&quot;:&quot;Audio narration&quot;,&quot;PB_ACCESSIBLE_NAVIGATION_NEXT_BUTTON&quot;:&quot;Next&quot;,&quot;PB_ACCESSIBLE_NAVIGATION_PREV_BUTTON&quot;:&quot;Previous&quot;,&quot;PB_ACCESSIBLE_SKIN_ENABLE_ACCESSIBILITY_MODE&quot;:&quot;Turn on accessibility mode&quot;,&quot;PB_ACCESSIBLE_SKIN_ENABLE_NORMAL_MODE&quot;:&quot;Turn off accessibility mode&quot;,&quot;PB_ACCESSIBLE_SKIN_PRESENTER_PHOTO&quot;:&quot;Presenter photo&quot;,&quot;PB_ACCESSIBLE_SLIDE_N_OF_COUNT&quot;:&quot;Slide %SLIDE_NUMBER% of %TOTAL_SLIDES%&quot;,&quot;PB_ACCESSIBLE_VIDEO_NARRATION_LABEL&quot;:&quot;Video narration&quot;,&quot;PB_ACCESSIBLE_WATERMARK_SKIN_CREATED_WITH&quot;:&quot;Created with iSpring evaluation version&quot;,&quot;PB_ATTACHMENT_DOCUMENT_SUBTITLE&quot;:&quot;Document&quot;,&quot;PB_ATTACHMENT_FILE_SUBTITLE&quot;:&quot;File&quot;,&quot;PB_ATTACHMENT_IMAGE_SUBTITLE&quot;:&quot;Picture&quot;,&quot;PB_ATTACHMENT_LINK_SUBTITLE&quot;:&quot;Link&quot;,&quot;PB_ATTACHMENT_VIDEO_SUBTITLE&quot;:&quot;Video&quot;,&quot;PB_BACK_TO_APP_BUTTON_LABEL&quot;:&quot;Go back&quot;,&quot;PB_CC_MENU_OFF&quot;:&quot;Off&quot;,&quot;PB_CC_MENU_ON&quot;:&quot;On&quot;,&quot;PB_CC_MENU_TITLE&quot;:&quot;Notes&quot;,&quot;PB_CONTROL_PANEL_EXIT_FULL_SCREEN&quot;:&quot;Exit full screen&quot;,&quot;PB_CONTROL_PANEL_FULL_SCREEN&quot;:&quot;Full screen&quot;,&quot;PB_CONTROL_PANEL_NEXT&quot;:&quot;Next&quot;,&quot;PB_CONTROL_PANEL_OUTLINE&quot;:&quot;Outline&quot;,&quot;PB_CONTROL_PANEL_PREV&quot;:&quot;&quot;,&quot;PB_CONTROL_PANEL_REPLAY&quot;:&quot;Replay&quot;,&quot;PB_CONTROL_PANEL_SLIDE_COUNTER&quot;:&quot;%SLIDE_NUMBER% of %TOTAL_SLIDES%&quot;,&quot;PB_CONTROL_PANEL_VOLUME_CONTROL&quot;:&quot;Volume&quot;,&quot;PB_CURRENT_SLIDE_IS_NOT_COMPLETED&quot;:&quot;Complete the slide to go to the next one.&quot;,&quot;PB_DOMAIN_RESTRICTION&quot;:&quot;Sorry, the content author has prohibited sharing the presentation on this domain.&quot;,&quot;PB_DRAWING_TOOLS_END_DRAWING&quot;:&quot;Finish drawing&quot;,&quot;PB_DRAWING_TOOLS_ERASER&quot;:&quot;Eraser&quot;,&quot;PB_DRAWING_TOOLS_ERASE_ALL&quot;:&quot;Erase all&quot;,&quot;PB_DRAWING_TOOLS_HIGHLIGHTER&quot;:&quot;Highlighter&quot;,&quot;PB_DRAWING_TOOLS_PEN&quot;:&quot;Pen&quot;,&quot;PB_ENTER_PASSWORD&quot;:&quot;Enter the password to view this presentation.&quot;,&quot;PB_INCORRECT_PASSWORD&quot;:&quot;Incorrect password.&quot;,&quot;PB_INTERACTION_SLIDE_WINDOW_TEXT&quot;:&quot;To advance to the next slide, complete this interaction.&quot;,&quot;PB_MESSAGE_BOX_NO&quot;:&quot;No&quot;,&quot;PB_MESSAGE_BOX_OK&quot;:&quot;OK&quot;,&quot;PB_MESSAGE_BOX_YES&quot;:&quot;Yes&quot;,&quot;PB_NAVIGATION_IS_RESTRICTED&quot;:&quot;You can only view slides in order.&quot;,&quot;PB_NAVIGATION_IS_SEQUENTIAL&quot;:&quot;You can only view slides in order.&quot;,&quot;PB_PLAYBACK_RATE_MENU_CAPTION&quot;:&quot;Speed&quot;,&quot;PB_PRECEDING_QUIZ_FAILED_WINDOW_TEXT&quot;:&quot;You haven't passed the quiz on slide %SLIDE_INDEX% and can't advance to the next slide.&quot;,&quot;PB_PRECEDING_QUIZ_NOT_COMPLETED_WINDOW_TEXT&quot;:&quot;To advance to this slide, complete the quiz on slide %SLIDE_INDEX%.&quot;,&quot;PB_PRECEDING_QUIZ_NOT_PASSED_WINDOW_TEXT&quot;:&quot;To advance to this slide, you need to pass the quiz on slide %SLIDE_INDEX%.&quot;,&quot;PB_PRECEDING_SCENARIO_FAILED_WINDOW_TEXT&quot;:&quot;You haven't passed the role-play on slide %SLIDE_INDEX% and can't advance to the next slide.&quot;,&quot;PB_PRECEDING_SCENARIO_NOT_COMPLETED_WINDOW_TEXT&quot;:&quot;To advance to this slide, complete the role-play on slide %SLIDE_INDEX%.&quot;,&quot;PB_PRECEDING_SCENARIO_NOT_PASSED_WINDOW_TEXT&quot;:&quot;To advance to this slide, you need to pass the role-play on slide %SLIDE_INDEX%.&quot;,&quot;PB_PRESENTER_COLLAPSE_BIO&quot;:&quot;Show less&quot;,&quot;PB_PRESENTER_EMAIL&quot;:&quot;Email&quot;,&quot;PB_PRESENTER_EXPAND_BIO&quot;:&quot;Show more&quot;,&quot;PB_PRESENTER_NO_INFO&quot;:&quot;No presenter info.&quot;,&quot;PB_PRESENTER_WEBSITE&quot;:&quot;Website&quot;,&quot;PB_QUIZ_SLIDE_WINDOW_TEXT&quot;:&quot;To advance to the next slide, complete this quiz.&quot;,&quot;PB_RATE_MENU_CAPTION&quot;:&quot;Speed&quot;,&quot;PB_RATE_MENU_DEFAULT_RATE&quot;:&quot;Normal&quot;,&quot;PB_RESUME_PRESENTATION_WINDOW_TEXT&quot;:&quot;Do you want to resume where you left off?&quot;,&quot;PB_SCENARIO_SLIDE_WINDOW_TEXT&quot;:&quot;To advance to the next slide, complete this role-play.&quot;,&quot;PB_SEARCH_CANCEL&quot;:&quot;Cancel&quot;,&quot;PB_SEARCH_NO_RESULTS_LABEL&quot;:&quot;No matches found.&quot;,&quot;PB_SEARCH_PANEL_DEFAULT_TEXT&quot;:&quot;Search…&quot;,&quot;PB_SEARCH_RESULTS_LABEL&quot;:&quot;Search results&quot;,&quot;PB_SEARCH_RESULT_IN_NOTES&quot;:&quot;in notes&quot;,&quot;PB_SEARCH_RESULT_IN_TEXT_LABEL&quot;:&quot;in slide&quot;,&quot;PB_SUBTITLES_MENU_CAPTION&quot;:&quot;Subtitles&quot;,&quot;PB_SUBTITLES_OFF&quot;:&quot;Off&quot;,&quot;PB_TAB_NOTES_LABEL&quot;:&quot;Notes&quot;,&quot;PB_TAB_OUTLINE_LABEL&quot;:&quot;Slides&quot;,&quot;PB_TIME_RESTRICTION&quot;:&quot;Sorry, the content author has prohibited viewing the presentation at this time.&quot;,&quot;PB_TITLE_PANEL_ATTACHMENTS&quot;:&quot;Resources&quot;,&quot;PB_TITLE_PANEL_MARKER_TOOLS&quot;:&quot;Drawing&quot;,&quot;PB_TITLE_PANEL_NOTES&quot;:&quot;Notes&quot;,&quot;PB_TITLE_PANEL_OUTLINE&quot;:&quot;Outline&quot;,&quot;PB_TITLE_PANEL_PRESENTER_INFO&quot;:&quot;Presenter Info&quot;,&quot;PB_TREE_CONTROL_LOADING&quot;:&quot;Loading…&quot;,&quot;PB_VIDEO_WINDOW_NO_VIDEO_LABEL&quot;:&quot;No video&quot;},&quot;playbackAndNavigationSettings&quot;:{&quot;autoStart&quot;:true,&quot;saveAnimationStates&quot;:true,&quot;loopPresentation&quot;:false,&quot;autoPlayAnimations&quot;:false,&quot;autoPlayAnimationsTime&quot;:1,&quot;navigationType&quot;:&quot;FREE&quot;,&quot;resumeMode&quot;:&quot;PROMPT&quot;,&quot;enableKeyboardNavigation&quot;:true},&quot;keyboardSettings&quot;:&quot;&quot;,&quot;skinVersion&quot;:2,&quot;skinCompatibleVersion&quot;:0,&quot;publishSettings&quot;:{&quot;backgroundColor&quot;:&quot;#E1E1E1&quot;,&quot;playerDimensions&quot;:{&quot;height&quot;:144,&quot;width&quot;:16},&quot;playerModule&quot;:&quot;UniversalHtml&quot;,&quot;presentationContent&quot;:{&quot;metadata&quot;:{&quot;references&quot;:true,&quot;texts&quot;:[&quot;DT_COURSE_TITLE&quot;,&quot;DT_REFERENCE_URL&quot;,&quot;DT_REFERENCE_TITLE&quot;,&quot;DT_PRESENTER_BIO&quot;,&quot;DT_PRESENTER_EMAIL&quot;,&quot;DT_PRESENTER_WEBSITE&quot;,&quot;DT_PRESENTER_PHONE&quot;,&quot;DT_PRESENTER_TITLE&quot;,&quot;DT_PRESENTER_NAME&quot;,&quot;DT_SLIDE_TITLE&quot;,&quot;DT_SLIDE_NOTES_TEXT&quot;,&quot;DT_SLIDE_TEXT&quot;,&quot;DT_HYPERLINK_TOOLTIP&quot;]},&quot;resources&quot;:{&quot;attachments&quot;:true,&quot;fonts&quot;:[{&quot;charsets&quot;:{&quot;dynamicFormatted&quot;:[&quot;DCT_INTERACTIVITY_TEXT&quot;,&quot;DCT_INTERACTIVITY_SEMIBOLD_TEXT&quot;],&quot;dynamicPlain&quot;:[&quot;DCT_COURSE_TITLE&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Presenter Info&quot;,&quot;Slides&quot;,&quot;Search…&quot;,&quot;in slide&quot;,&quot;Search results&quot;,&quot;No matches found.&quot;,&quot;in notes&quot;,&quot;Cancel&quot;,&quot;Next&quot;,&quot;Full screen&quot;,&quot;Exit full screen&quot;,&quot;0123456789.,x&quot;,&quot;Speed&quot;,&quot;Normal&quot;,&quot;Volume&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quot;,&quot;fontFamily&quot;:&quot;Calibri&quot;,&quot;isBold&quot;:false,&quot;isItalic&quot;:false,&quot;isSemibold&quot;:false,&quot;substituteFontFamily&quot;:&quot;Arial&quot;},{&quot;charsets&quot;:{&quot;dynamicFormatted&quot;:[&quot;DCT_INTERACTIVITY_TEXT&quot;,&quot;DCT_INTERACTIVITY_SEMIBOLD_TEXT&quot;],&quot;dynamicPlain&quot;:[&quot;DCT_COURSE_TITLE&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Presenter Info&quot;,&quot;Slides&quot;,&quot;Search…&quot;,&quot;in slide&quot;,&quot;Search results&quot;,&quot;No matches found.&quot;,&quot;in notes&quot;,&quot;Cancel&quot;,&quot;Next&quot;,&quot;Full screen&quot;,&quot;Exit full screen&quot;,&quot;0123456789.,x&quot;,&quot;Speed&quot;,&quot;Normal&quot;,&quot;Volume&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b&quot;,&quot;fontFamily&quot;:&quot;Calibri&quot;,&quot;isBold&quot;:true,&quot;isItalic&quot;:false,&quot;isSemibold&quot;:false,&quot;substituteFontFamily&quot;:&quot;Arial&quot;},{&quot;charsets&quot;:{&quot;dynamicFormatted&quot;:[&quot;DCT_INTERACTIVITY_TEXT&quot;,&quot;DCT_INTERACTIVITY_SEMIBOLD_TEXT&quot;],&quot;dynamicPlain&quot;:[&quot;DCT_COURSE_TITLE&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Presenter Info&quot;,&quot;Slides&quot;,&quot;Search…&quot;,&quot;in slide&quot;,&quot;Search results&quot;,&quot;No matches found.&quot;,&quot;in notes&quot;,&quot;Cancel&quot;,&quot;Next&quot;,&quot;Full screen&quot;,&quot;Exit full screen&quot;,&quot;0123456789.,x&quot;,&quot;Speed&quot;,&quot;Normal&quot;,&quot;Volume&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i&quot;,&quot;fontFamily&quot;:&quot;Calibri&quot;,&quot;isBold&quot;:false,&quot;isItalic&quot;:true,&quot;isSemibold&quot;:false,&quot;substituteFontFamily&quot;:&quot;Arial&quot;},{&quot;charsets&quot;:{&quot;dynamicFormatted&quot;:[&quot;DCT_INTERACTIVITY_TEXT&quot;,&quot;DCT_INTERACTIVITY_SEMIBOLD_TEXT&quot;],&quot;dynamicPlain&quot;:[&quot;DCT_COURSE_TITLE&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Presenter Info&quot;,&quot;Slides&quot;,&quot;Search…&quot;,&quot;in slide&quot;,&quot;Search results&quot;,&quot;No matches found.&quot;,&quot;in notes&quot;,&quot;Cancel&quot;,&quot;Next&quot;,&quot;Full screen&quot;,&quot;Exit full screen&quot;,&quot;0123456789.,x&quot;,&quot;Speed&quot;,&quot;Normal&quot;,&quot;Volume&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bi&quot;,&quot;fontFamily&quot;:&quot;Calibri&quot;,&quot;isBold&quot;:true,&quot;isItalic&quot;:true,&quot;isSemibold&quot;:false,&quot;substituteFontFamily&quot;:&quot;Arial&quot;},{&quot;charsets&quot;:{&quot;dynamicFormatted&quot;:[&quot;DCT_INTERACTIVITY_TEXT&quot;,&quot;DCT_INTERACTIVITY_SEMIBOLD_TEXT&quot;],&quot;dynamicPlain&quot;:[&quot;DCT_COURSE_TITLE&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Presenter Info&quot;,&quot;Slides&quot;,&quot;Search…&quot;,&quot;in slide&quot;,&quot;Search results&quot;,&quot;No matches found.&quot;,&quot;in notes&quot;,&quot;Cancel&quot;,&quot;Next&quot;,&quot;Full screen&quot;,&quot;Exit full screen&quot;,&quot;0123456789.,x&quot;,&quot;Speed&quot;,&quot;Normal&quot;,&quot;Volume&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sb&quot;,&quot;fontFamily&quot;:&quot;Calibri&quot;,&quot;isBold&quot;:false,&quot;isItalic&quot;:false,&quot;isSemibold&quot;:true,&quot;substituteFontFamily&quot;:&quot;Arial&quot;},{&quot;charsets&quot;:{&quot;dynamicFormatted&quot;:[&quot;DCT_INTERACTIVITY_TEXT&quot;,&quot;DCT_INTERACTIVITY_SEMIBOLD_TEXT&quot;],&quot;dynamicPlain&quot;:[&quot;DCT_COURSE_TITLE&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Presenter Info&quot;,&quot;Slides&quot;,&quot;Search…&quot;,&quot;in slide&quot;,&quot;Search results&quot;,&quot;No matches found.&quot;,&quot;in notes&quot;,&quot;Cancel&quot;,&quot;Next&quot;,&quot;Full screen&quot;,&quot;Exit full screen&quot;,&quot;0123456789.,x&quot;,&quot;Speed&quot;,&quot;Normal&quot;,&quot;Volume&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sbi&quot;,&quot;fontFamily&quot;:&quot;Calibri&quot;,&quot;isBold&quot;:false,&quot;isItalic&quot;:true,&quot;isSemibold&quot;:true,&quot;substituteFontFamily&quot;:&quot;Arial&quot;}],&quot;interactivity&quot;:{&quot;fullSupport&quot;:true},&quot;presenterPhotos&quot;:{&quot;enlargeToFit&quot;:false,&quot;height&quot;:105,&quot;jpegQuality&quot;:100,&quot;keepAspectRatio&quot;:true,&quot;width&quot;:94},&quot;slideThumbnails&quot;:{&quot;enlargeToFit&quot;:false,&quot;height&quot;:59,&quot;jpegQuality&quot;:100,&quot;keepAspectRatio&quot;:true,&quot;width&quot;:78}}}},&quot;ceipData&quot;:{&quot;enableMiniSkinCustomization&quot;:true,&quot;playerLayout&quot;:&quot;custom&quot;,&quot;playerLayoutFooter&quot;:&quot;playAndPause,acceleration,outline,fullscreen,volumeControl,slideNumber,goToPrev,goToNext&quot;,&quot;playerLayoutHeader&quot;:&quot;resources,markerTools,presenterInfo,title&quot;,&quot;playerLayoutHeaderButtonsPosition&quot;:&quot;right&quot;,&quot;playerLayoutOutline&quot;:&quot;enableSearch,showThumbnails,showSlideNumber,highlightViewedSlides,enableMultilevel&quot;,&quot;playerLayoutProgress&quot;:&quot;enabledNavigation&quot;,&quot;playerLayoutProgressMode&quot;:&quot;presentationTimeline&quot;,&quot;playerLayoutSidebar&quot;:&quot;&quot;,&quot;playerLayoutSidebarPosition&quot;:&quot;&quot;,&quot;playerMessages&quot;:&quot;builtin.en&quot;,&quot;playerNavigationAutoStart&quot;:true,&quot;playerNavigationEnableKeyboardNavigation&quot;:true,&quot;playerNavigationMode&quot;:&quot;bySlides&quot;,&quot;playerNavigationOnRestart&quot;:&quot;prompt&quot;,&quot;playerNavigationSaveAnimationStates&quot;:true,&quot;playerNavigationType&quot;:&quot;free&quot;,&quot;playerTheme&quot;:&quot;custom&quot;,&quot;playerThemeBorderRadius&quot;:10,&quot;playerThemeColorScheme&quot;:&quot;custom&quot;,&quot;playerThemeFont&quot;:&quot;Calibri&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ISPRING_STUDIO&quot;,&quot;wordSettings&quot;:{&quot;printCopies&quot;:1},&quot;studioSettings&quot;:{&quot;onlineDestinationPath&quot;:&quot;Learning Content/Jemma O'Brien (jemma.obrien@healthierbusiness.co.uk)&quot;,&quot;onlineDestinationFolderId&quot;:&quot;e7ed6cf2-9362-11ee-a873-c29f79386de3&quot;,&quot;onlineDestinationUrl&quot;:&quot;new-acc-space-19311.ispring.eu&quot;,&quot;uploadSources&quot;:true}}"/>
  <p:tag name="ISPRING_UUID" val="{12E862F3-B068-4E23-8244-6867F8D3E1F2}"/>
  <p:tag name="ISPRING_ULTRA_SCORM_COURCE_TITLE" val="Medical Gases - Updated"/>
  <p:tag name="ISPRING_PRESENTATION_TITLE" val="Medical Gases - Updated"/>
  <p:tag name="FLASHSPRING_ZOOM_TAG" val="73"/>
  <p:tag name="ISPRING_PRESENTATION_INFO_2" val="&lt;?xml version=&quot;1.0&quot; encoding=&quot;UTF-8&quot; standalone=&quot;no&quot; ?&gt;&#10;&lt;presentation2&gt;&#10;&#10;  &lt;slides&gt;&#10;    &lt;slide id=&quot;{E2ACD9F0-8FCB-4FA8-8181-ED1BC7E52E80}&quot; pptId=&quot;310&quot;/&gt;&#10;    &lt;slide id=&quot;{37CBE0E2-3CAA-42AE-A93E-5F57CBA138F3}&quot; pptId=&quot;289&quot;/&gt;&#10;    &lt;slide id=&quot;{52E0902A-AF80-45C7-8FC5-8043A5A88E93}&quot; pptId=&quot;334&quot;/&gt;&#10;    &lt;slide id=&quot;{38ACB910-B9EE-4B51-BC48-E4738656ECF2}&quot; pptId=&quot;311&quot;/&gt;&#10;    &lt;slide id=&quot;{19881196-8ADB-432D-8A18-30DD7ED68037}&quot; pptId=&quot;312&quot;/&gt;&#10;    &lt;slide id=&quot;{269D31C3-834D-4ED1-8CC6-0773127ACA83}&quot; pptId=&quot;257&quot;/&gt;&#10;    &lt;slide id=&quot;{36EE706C-FA3F-4B19-8CDD-47ACB1E589F0}&quot; pptId=&quot;313&quot;/&gt;&#10;    &lt;slide id=&quot;{EDACCD28-F3C0-4B25-B028-C54A6A2C4B3C}&quot; pptId=&quot;314&quot;/&gt;&#10;    &lt;slide id=&quot;{AF1EE1EF-4F8C-4FC8-B3AB-507B51FCE250}&quot; pptId=&quot;327&quot;/&gt;&#10;    &lt;slide id=&quot;{266869F1-D275-49B7-A2EE-1E9397F912F0}&quot; pptId=&quot;316&quot;/&gt;&#10;    &lt;slide id=&quot;{BD8A1EF9-F839-4668-9AC0-75E26697C382}&quot; pptId=&quot;278&quot;/&gt;&#10;    &lt;slide id=&quot;{8906FEBD-CDE8-406B-BA78-FA2E7E1F2646}&quot; pptId=&quot;361&quot;/&gt;&#10;    &lt;slide id=&quot;{AF321567-5703-42F4-BEA9-D5E4B9510372}&quot; pptId=&quot;362&quot;/&gt;&#10;    &lt;slide id=&quot;{6D9B7612-86A5-459F-9719-A7F16088EBF8}&quot; pptId=&quot;343&quot;/&gt;&#10;    &lt;slide id=&quot;{C82BBAA0-D4FF-4657-95AC-4F8AAD40E5B6}&quot; pptId=&quot;328&quot;/&gt;&#10;    &lt;slide id=&quot;{5ACF884E-89C1-4E69-BAAD-CFA2A748A2D7}&quot; pptId=&quot;319&quot;/&gt;&#10;    &lt;slide id=&quot;{ED7A0A08-98CA-4B9E-B2A0-221812AAD654}&quot; pptId=&quot;320&quot;/&gt;&#10;    &lt;slide id=&quot;{2E8BA849-EF2F-46B5-B2E6-FC1DA248730D}&quot; pptId=&quot;363&quot;/&gt;&#10;    &lt;slide id=&quot;{1A23B02A-3288-4E48-92AC-0A058E1BED06}&quot; pptId=&quot;364&quot;/&gt;&#10;    &lt;slide id=&quot;{917F4547-984F-4BB7-8708-707627EC9BF3}&quot; pptId=&quot;349&quot;/&gt;&#10;  &lt;/slides&gt;&#10;&#10;  &lt;narration&gt;&#10;    &lt;audioTracks&gt;&#10;      &lt;audioTrack muted=&quot;false&quot; name=&quot;Text-to-speech clip — Audio  1&quot; resource=&quot;3fa1b816&quot; slideId=&quot;{19881196-8ADB-432D-8A18-30DD7ED68037}&quot; startTime=&quot;0&quot; stepIndex=&quot;0&quot; volume=&quot;1&quot;&gt;&#10;        &lt;audio channels=&quot;1&quot; format=&quot;fltp&quot; sampleRate=&quot;24000&quot;/&gt;&#10;      &lt;/audioTrack&gt;&#10;      &lt;audioTrack muted=&quot;false&quot; name=&quot;Text-to-speech clip — Audio  2&quot; resource=&quot;21ff21f4&quot; slideId=&quot;{269D31C3-834D-4ED1-8CC6-0773127ACA83}&quot; startTime=&quot;0&quot; stepIndex=&quot;0&quot; volume=&quot;1&quot;&gt;&#10;        &lt;audio channels=&quot;1&quot; format=&quot;fltp&quot; sampleRate=&quot;24000&quot;/&gt;&#10;      &lt;/audioTrack&gt;&#10;    &lt;/audioTracks&gt;&#10;    &lt;videoTracks/&gt;&#10;  &lt;/narration&gt;&#10;&#10;&lt;/presentation2&gt;&#10;"/>
  <p:tag name="ISPRING_RESOURCE_FOLDER" val="\\HBSRV04\Company\SharedCdrive\HB UK Ltd - Team Personnel Folders\Admin\Jemma O'Brien\Online Training\New Online Courses\Medical Gasses\jj"/>
  <p:tag name="ISPRING_PRESENTATION_PATH" val="\\HBSRV04\Company\SharedCdrive\HB UK Ltd - Team Personnel Folders\Admin\Jemma O'Brien\Online Training\New Online Courses\Medical Gasses\jj.pptx"/>
  <p:tag name="ISPRING_SCREEN_RECS_UPDATED" val="\\HBSRV04\Company\SharedCdrive\HB UK Ltd - Team Personnel Folders\Admin\Jemma O'Brien\Online Training\New Online Courses\Medical Gasses\jj"/>
  <p:tag name="ISPRING_OUTPUT_FOLDER" val="[[&quot;\uFFFD3eV{7C7421D0-ADDA-4AAF-B32F-3F7C4639D33D}&quot;,&quot;S:\\DAVID_ LYNNE E- LEARNING\\Courses Currently Live On Portal\\Understanding HIV and AIDS&quot;],[&quot;ݴ\u001E\uFFFD{8297B98F-A4A4-4BBA-828A-B46EB6E57E09}&quot;,&quot;C:\\Users\\alexandroscosta\\OneDrive\\Documents&quot;]]"/>
  <p:tag name="ISPRING_SCORM_RATE_QUIZZES" val="1"/>
  <p:tag name="ISPRING_SCORM_PASSING_SCORE" val="80.000000"/>
  <p:tag name="ISPRING_SCORM_ENDPOINT" val="&lt;endpoint&gt;&lt;enable&gt;0&lt;/enable&gt;&lt;lrs&gt;https://&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GENSWF_SLIDE_UID" val="{013FF2F3-5DED-430F-AD5E-297138A61644}:327"/>
  <p:tag name="ISPRING_SLIDE_INDENT_LEVEL" val="0"/>
  <p:tag name="ISPRING_CUSTOM_TIMING_USED" val="1"/>
  <p:tag name="GENSWF_ADVANCE_TIME" val="2.688"/>
  <p:tag name="ISPRING_SLIDE_ID_2" val="{AF1EE1EF-4F8C-4FC8-B3AB-507B51FCE250}"/>
</p:tagLst>
</file>

<file path=ppt/tags/tag11.xml><?xml version="1.0" encoding="utf-8"?>
<p:tagLst xmlns:a="http://schemas.openxmlformats.org/drawingml/2006/main" xmlns:r="http://schemas.openxmlformats.org/officeDocument/2006/relationships" xmlns:p="http://schemas.openxmlformats.org/presentationml/2006/main">
  <p:tag name="GENSWF_SLIDE_TITLE" val="Transmission Routes"/>
  <p:tag name="ISPRING_SLIDE_INDENT_LEVEL" val="0"/>
  <p:tag name="ISPRING_CUSTOM_TIMING_USED" val="1"/>
  <p:tag name="GENSWF_ADVANCE_TIME" val="54.096"/>
  <p:tag name="GENSWF_SLIDE_UID" val="{69FE6B6E-83E5-4753-A324-4AC900C1D723}:363"/>
  <p:tag name="ISPRING_SLIDE_ID_2" val="{2E8BA849-EF2F-46B5-B2E6-FC1DA248730D}"/>
</p:tagLst>
</file>

<file path=ppt/tags/tag12.xml><?xml version="1.0" encoding="utf-8"?>
<p:tagLst xmlns:a="http://schemas.openxmlformats.org/drawingml/2006/main" xmlns:r="http://schemas.openxmlformats.org/officeDocument/2006/relationships" xmlns:p="http://schemas.openxmlformats.org/presentationml/2006/main">
  <p:tag name="GENSWF_SLIDE_UID" val="{005C889C-B264-4794-AC34-9F9457B200D3}:332"/>
  <p:tag name="ISPRING_SLIDE_INDENT_LEVEL" val="0"/>
  <p:tag name="ISPRING_CUSTOM_TIMING_USED" val="1"/>
  <p:tag name="GENSWF_ADVANCE_TIME" val="52.824"/>
  <p:tag name="ISPRING_SLIDE_ID_2" val="{020A72A7-4307-4DFC-AB12-BAC32223ECD5}"/>
</p:tagLst>
</file>

<file path=ppt/tags/tag13.xml><?xml version="1.0" encoding="utf-8"?>
<p:tagLst xmlns:a="http://schemas.openxmlformats.org/drawingml/2006/main" xmlns:r="http://schemas.openxmlformats.org/officeDocument/2006/relationships" xmlns:p="http://schemas.openxmlformats.org/presentationml/2006/main">
  <p:tag name="GENSWF_SLIDE_UID" val="{38078799-DB23-4E48-AE6C-6F3D419DDE1E}:337"/>
  <p:tag name="ISPRING_SLIDE_INDENT_LEVEL" val="0"/>
  <p:tag name="ISPRING_CUSTOM_TIMING_USED" val="1"/>
  <p:tag name="GENSWF_ADVANCE_TIME" val="44.856"/>
  <p:tag name="ISPRING_SLIDE_ID_2" val="{CF3C3698-BF74-4793-87C5-6317A3CE7C72}"/>
</p:tagLst>
</file>

<file path=ppt/tags/tag14.xml><?xml version="1.0" encoding="utf-8"?>
<p:tagLst xmlns:a="http://schemas.openxmlformats.org/drawingml/2006/main" xmlns:r="http://schemas.openxmlformats.org/officeDocument/2006/relationships" xmlns:p="http://schemas.openxmlformats.org/presentationml/2006/main">
  <p:tag name="GENSWF_SLIDE_UID" val="{38E4F633-F276-466C-B1B4-B7393CDB314D}:328"/>
  <p:tag name="ISPRING_SLIDE_INDENT_LEVEL" val="0"/>
  <p:tag name="ISPRING_CUSTOM_TIMING_USED" val="1"/>
  <p:tag name="GENSWF_ADVANCE_TIME" val="3.936"/>
  <p:tag name="ISPRING_SLIDE_ID_2" val="{C82BBAA0-D4FF-4657-95AC-4F8AAD40E5B6}"/>
</p:tagLst>
</file>

<file path=ppt/tags/tag15.xml><?xml version="1.0" encoding="utf-8"?>
<p:tagLst xmlns:a="http://schemas.openxmlformats.org/drawingml/2006/main" xmlns:r="http://schemas.openxmlformats.org/officeDocument/2006/relationships" xmlns:p="http://schemas.openxmlformats.org/presentationml/2006/main">
  <p:tag name="GENSWF_SLIDE_UID" val="{005C889C-B264-4794-AC34-9F9457B200D3}:332"/>
  <p:tag name="ISPRING_SLIDE_INDENT_LEVEL" val="0"/>
  <p:tag name="ISPRING_CUSTOM_TIMING_USED" val="1"/>
  <p:tag name="GENSWF_ADVANCE_TIME" val="52.824"/>
  <p:tag name="ISPRING_SLIDE_ID_2" val="{020A72A7-4307-4DFC-AB12-BAC32223ECD5}"/>
</p:tagLst>
</file>

<file path=ppt/tags/tag16.xml><?xml version="1.0" encoding="utf-8"?>
<p:tagLst xmlns:a="http://schemas.openxmlformats.org/drawingml/2006/main" xmlns:r="http://schemas.openxmlformats.org/officeDocument/2006/relationships" xmlns:p="http://schemas.openxmlformats.org/presentationml/2006/main">
  <p:tag name="GENSWF_SLIDE_UID" val="{005C889C-B264-4794-AC34-9F9457B200D3}:332"/>
  <p:tag name="ISPRING_SLIDE_INDENT_LEVEL" val="0"/>
  <p:tag name="ISPRING_CUSTOM_TIMING_USED" val="1"/>
  <p:tag name="GENSWF_ADVANCE_TIME" val="52.824"/>
  <p:tag name="ISPRING_SLIDE_ID_2" val="{020A72A7-4307-4DFC-AB12-BAC32223ECD5}"/>
</p:tagLst>
</file>

<file path=ppt/tags/tag17.xml><?xml version="1.0" encoding="utf-8"?>
<p:tagLst xmlns:a="http://schemas.openxmlformats.org/drawingml/2006/main" xmlns:r="http://schemas.openxmlformats.org/officeDocument/2006/relationships" xmlns:p="http://schemas.openxmlformats.org/presentationml/2006/main">
  <p:tag name="GENSWF_SLIDE_UID" val="{8027C786-5002-4747-821A-F8A290896798}:323"/>
  <p:tag name="GENSWF_SLIDE_TITLE" val="Benefits Of Testing"/>
  <p:tag name="ISPRING_SLIDE_INDENT_LEVEL" val="0"/>
  <p:tag name="ISPRING_CUSTOM_TIMING_USED" val="1"/>
  <p:tag name="GENSWF_ADVANCE_TIME" val="12.528"/>
  <p:tag name="ISPRING_SLIDE_ID_2" val="{F47865B9-3550-4AB3-BCDF-BA57FBA7410D}"/>
</p:tagLst>
</file>

<file path=ppt/tags/tag18.xml><?xml version="1.0" encoding="utf-8"?>
<p:tagLst xmlns:a="http://schemas.openxmlformats.org/drawingml/2006/main" xmlns:r="http://schemas.openxmlformats.org/officeDocument/2006/relationships" xmlns:p="http://schemas.openxmlformats.org/presentationml/2006/main">
  <p:tag name="GENSWF_SLIDE_UID" val="{38E4F633-F276-466C-B1B4-B7393CDB314D}:328"/>
  <p:tag name="ISPRING_SLIDE_INDENT_LEVEL" val="0"/>
  <p:tag name="ISPRING_CUSTOM_TIMING_USED" val="1"/>
  <p:tag name="GENSWF_ADVANCE_TIME" val="3.936"/>
  <p:tag name="ISPRING_SLIDE_ID_2" val="{C82BBAA0-D4FF-4657-95AC-4F8AAD40E5B6}"/>
</p:tagLst>
</file>

<file path=ppt/tags/tag19.xml><?xml version="1.0" encoding="utf-8"?>
<p:tagLst xmlns:a="http://schemas.openxmlformats.org/drawingml/2006/main" xmlns:r="http://schemas.openxmlformats.org/officeDocument/2006/relationships" xmlns:p="http://schemas.openxmlformats.org/presentationml/2006/main">
  <p:tag name="GENSWF_SLIDE_UID" val="{C96BF118-46D2-4C8C-A537-FCCF17EB0E49}:339"/>
  <p:tag name="ISPRING_SLIDE_INDENT_LEVEL" val="0"/>
  <p:tag name="ISPRING_CUSTOM_TIMING_USED" val="1"/>
  <p:tag name="GENSWF_ADVANCE_TIME" val="41.448"/>
  <p:tag name="ISPRING_SLIDE_ID_2" val="{DD9B280A-A5B8-4C32-88E6-81B343591C67}"/>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616316E9-5A1C-49F0-BAAD-664E4973DD6D}:310"/>
  <p:tag name="ISPRING_SLIDE_INDENT_LEVEL" val="0"/>
  <p:tag name="GENSWF_ADVANCE_TIME" val="5.000"/>
  <p:tag name="GENSWF_SLIDE_TITLE" val="E-Learning"/>
  <p:tag name="ISPRING_SLIDE_ID_2" val="{EB257581-F30D-43C2-A257-2B482BEEEABD}"/>
</p:tagLst>
</file>

<file path=ppt/tags/tag20.xml><?xml version="1.0" encoding="utf-8"?>
<p:tagLst xmlns:a="http://schemas.openxmlformats.org/drawingml/2006/main" xmlns:r="http://schemas.openxmlformats.org/officeDocument/2006/relationships" xmlns:p="http://schemas.openxmlformats.org/presentationml/2006/main">
  <p:tag name="GENSWF_SLIDE_UID" val="{C96BF118-46D2-4C8C-A537-FCCF17EB0E49}:339"/>
  <p:tag name="ISPRING_SLIDE_INDENT_LEVEL" val="0"/>
  <p:tag name="ISPRING_CUSTOM_TIMING_USED" val="1"/>
  <p:tag name="GENSWF_ADVANCE_TIME" val="41.448"/>
  <p:tag name="ISPRING_SLIDE_ID_2" val="{DD9B280A-A5B8-4C32-88E6-81B343591C67}"/>
</p:tagLst>
</file>

<file path=ppt/tags/tag21.xml><?xml version="1.0" encoding="utf-8"?>
<p:tagLst xmlns:a="http://schemas.openxmlformats.org/drawingml/2006/main" xmlns:r="http://schemas.openxmlformats.org/officeDocument/2006/relationships" xmlns:p="http://schemas.openxmlformats.org/presentationml/2006/main">
  <p:tag name="GENSWF_SLIDE_UID" val="{06B945C3-D53B-4CFC-9753-1C1FFDE69AB1}:349"/>
  <p:tag name="ISPRING_SLIDE_INDENT_LEVEL" val="0"/>
  <p:tag name="ISPRING_CUSTOM_TIMING_USED" val="1"/>
  <p:tag name="GENSWF_ADVANCE_TIME" val="14.472"/>
  <p:tag name="ISPRING_SLIDE_ID_2" val="{917F4547-984F-4BB7-8708-707627EC9BF3}"/>
</p:tagLst>
</file>

<file path=ppt/tags/tag3.xml><?xml version="1.0" encoding="utf-8"?>
<p:tagLst xmlns:a="http://schemas.openxmlformats.org/drawingml/2006/main" xmlns:r="http://schemas.openxmlformats.org/officeDocument/2006/relationships" xmlns:p="http://schemas.openxmlformats.org/presentationml/2006/main">
  <p:tag name="GENSWF_SLIDE_UID" val="{FBA4D015-1551-4E87-B915-6B4689A36626}:289"/>
  <p:tag name="ISPRING_SLIDE_INDENT_LEVEL" val="0"/>
  <p:tag name="ISPRING_CUSTOM_TIMING_USED" val="1"/>
  <p:tag name="GENSWF_ADVANCE_TIME" val="5.352"/>
  <p:tag name="ISPRING_SLIDE_ID_2" val="{37CBE0E2-3CAA-42AE-A93E-5F57CBA138F3}"/>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70.632"/>
  <p:tag name="GENSWF_SLIDE_TITLE" val="Important Information"/>
  <p:tag name="GENSWF_SLIDE_UID" val="{67E5F514-6A2E-4A2C-8C19-69ABB7572777}:334"/>
  <p:tag name="ISPRING_SLIDE_ID_2" val="{1911CA94-A587-407B-812A-0DF1D331ED37}"/>
</p:tagLst>
</file>

<file path=ppt/tags/tag5.xml><?xml version="1.0" encoding="utf-8"?>
<p:tagLst xmlns:a="http://schemas.openxmlformats.org/drawingml/2006/main" xmlns:r="http://schemas.openxmlformats.org/officeDocument/2006/relationships" xmlns:p="http://schemas.openxmlformats.org/presentationml/2006/main">
  <p:tag name="GENSWF_SLIDE_UID" val="{90FA1591-5009-4673-A8A3-58B5E3016710}:311"/>
  <p:tag name="GENSWF_SLIDE_TITLE" val="Learning Outcomes"/>
  <p:tag name="ISPRING_SLIDE_INDENT_LEVEL" val="0"/>
  <p:tag name="ISPRING_CUSTOM_TIMING_USED" val="1"/>
  <p:tag name="GENSWF_ADVANCE_TIME" val="35.496"/>
  <p:tag name="ISPRING_SLIDE_ID_2" val="{38ACB910-B9EE-4B51-BC48-E4738656ECF2}"/>
</p:tagLst>
</file>

<file path=ppt/tags/tag6.xml><?xml version="1.0" encoding="utf-8"?>
<p:tagLst xmlns:a="http://schemas.openxmlformats.org/drawingml/2006/main" xmlns:r="http://schemas.openxmlformats.org/officeDocument/2006/relationships" xmlns:p="http://schemas.openxmlformats.org/presentationml/2006/main">
  <p:tag name="GENSWF_SLIDE_UID" val="{F2BBDC71-9B86-47A2-B919-B424EE07249D}:312"/>
  <p:tag name="ISPRING_SLIDE_INDENT_LEVEL" val="0"/>
  <p:tag name="ISPRING_CUSTOM_TIMING_USED" val="1"/>
  <p:tag name="GENSWF_ADVANCE_TIME" val="3.456"/>
  <p:tag name="ISPRING_SLIDE_ID_2" val="{19881196-8ADB-432D-8A18-30DD7ED68037}"/>
</p:tagLst>
</file>

<file path=ppt/tags/tag7.xml><?xml version="1.0" encoding="utf-8"?>
<p:tagLst xmlns:a="http://schemas.openxmlformats.org/drawingml/2006/main" xmlns:r="http://schemas.openxmlformats.org/officeDocument/2006/relationships" xmlns:p="http://schemas.openxmlformats.org/presentationml/2006/main">
  <p:tag name="GENSWF_SLIDE_UID" val="{4B88CA92-EC97-4E12-8A09-6CD315B947B6}:257"/>
  <p:tag name="ISPRING_SLIDE_INDENT_LEVEL" val="0"/>
  <p:tag name="ISPRING_CUSTOM_TIMING_USED" val="1"/>
  <p:tag name="ISPRING_SLIDE_ID_2" val="{269D31C3-834D-4ED1-8CC6-0773127ACA83}"/>
  <p:tag name="GENSWF_ADVANCE_TIME" val="47.664"/>
</p:tagLst>
</file>

<file path=ppt/tags/tag8.xml><?xml version="1.0" encoding="utf-8"?>
<p:tagLst xmlns:a="http://schemas.openxmlformats.org/drawingml/2006/main" xmlns:r="http://schemas.openxmlformats.org/officeDocument/2006/relationships" xmlns:p="http://schemas.openxmlformats.org/presentationml/2006/main">
  <p:tag name="GENSWF_SLIDE_UID" val="{38078799-DB23-4E48-AE6C-6F3D419DDE1E}:337"/>
  <p:tag name="ISPRING_SLIDE_INDENT_LEVEL" val="0"/>
  <p:tag name="ISPRING_CUSTOM_TIMING_USED" val="1"/>
  <p:tag name="GENSWF_ADVANCE_TIME" val="44.856"/>
  <p:tag name="ISPRING_SLIDE_ID_2" val="{CF3C3698-BF74-4793-87C5-6317A3CE7C72}"/>
</p:tagLst>
</file>

<file path=ppt/tags/tag9.xml><?xml version="1.0" encoding="utf-8"?>
<p:tagLst xmlns:a="http://schemas.openxmlformats.org/drawingml/2006/main" xmlns:r="http://schemas.openxmlformats.org/officeDocument/2006/relationships" xmlns:p="http://schemas.openxmlformats.org/presentationml/2006/main">
  <p:tag name="GENSWF_SLIDE_UID" val="{005C889C-B264-4794-AC34-9F9457B200D3}:332"/>
  <p:tag name="ISPRING_SLIDE_INDENT_LEVEL" val="0"/>
  <p:tag name="ISPRING_CUSTOM_TIMING_USED" val="1"/>
  <p:tag name="GENSWF_ADVANCE_TIME" val="52.824"/>
  <p:tag name="ISPRING_SLIDE_ID_2" val="{020A72A7-4307-4DFC-AB12-BAC32223ECD5}"/>
</p:tagLst>
</file>

<file path=ppt/theme/theme1.xml><?xml version="1.0" encoding="utf-8"?>
<a:theme xmlns:a="http://schemas.openxmlformats.org/drawingml/2006/main" name="Office Theme">
  <a:themeElements>
    <a:clrScheme name="Custom 6">
      <a:dk1>
        <a:srgbClr val="7F7F7F"/>
      </a:dk1>
      <a:lt1>
        <a:sysClr val="window" lastClr="FFFFFF"/>
      </a:lt1>
      <a:dk2>
        <a:srgbClr val="7F7F7F"/>
      </a:dk2>
      <a:lt2>
        <a:srgbClr val="FFFFFF"/>
      </a:lt2>
      <a:accent1>
        <a:srgbClr val="0000FF"/>
      </a:accent1>
      <a:accent2>
        <a:srgbClr val="0E57C4"/>
      </a:accent2>
      <a:accent3>
        <a:srgbClr val="297FD5"/>
      </a:accent3>
      <a:accent4>
        <a:srgbClr val="7F8FA9"/>
      </a:accent4>
      <a:accent5>
        <a:srgbClr val="7F7F7F"/>
      </a:accent5>
      <a:accent6>
        <a:srgbClr val="9D90A0"/>
      </a:accent6>
      <a:hlink>
        <a:srgbClr val="0000FF"/>
      </a:hlink>
      <a:folHlink>
        <a:srgbClr val="7FCA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2140</Words>
  <Application>Microsoft Office PowerPoint</Application>
  <PresentationFormat>Widescreen</PresentationFormat>
  <Paragraphs>205</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Arial</vt:lpstr>
      <vt:lpstr>Calibri</vt:lpstr>
      <vt:lpstr>Calibri Light</vt:lpstr>
      <vt:lpstr>Office Theme</vt:lpstr>
      <vt:lpstr>PowerPoint Presentation</vt:lpstr>
      <vt:lpstr>Ligature Training</vt:lpstr>
      <vt:lpstr>PowerPoint Presentation</vt:lpstr>
      <vt:lpstr>PowerPoint Presentation</vt:lpstr>
      <vt:lpstr>Module 1:  Understanding Ligature Risks</vt:lpstr>
      <vt:lpstr>Introduction To Ligature Training</vt:lpstr>
      <vt:lpstr>Statistics</vt:lpstr>
      <vt:lpstr>Review Examples of Ligature Risks in Different Settings</vt:lpstr>
      <vt:lpstr>Module 2:  Assessing Ligature Risks</vt:lpstr>
      <vt:lpstr>Learn Tools And Techniques For Identifying Ligature Risks</vt:lpstr>
      <vt:lpstr>Explain Designing Safer Environments</vt:lpstr>
      <vt:lpstr>Explain Designing Safer Environments</vt:lpstr>
      <vt:lpstr>Module 3:  Preventative Measures And Interventions</vt:lpstr>
      <vt:lpstr>Implementing Immediate Responses To Ligature Risks</vt:lpstr>
      <vt:lpstr>Implementing Immediate Responses To Ligature Risks</vt:lpstr>
      <vt:lpstr>Inpatient Psychiatric Unit Scenario</vt:lpstr>
      <vt:lpstr>Module 4:  Responding, Complying, And Ethical Considerations</vt:lpstr>
      <vt:lpstr>Understand Compliance With Regulations</vt:lpstr>
      <vt:lpstr>Understand Ethical Responsibilities In Ligature Prevention</vt:lpstr>
      <vt:lpstr>Congratulations!🎉  You have now completed the online training module Ligature Training. You will now be required to complete a closed assessment to pass this course. Once you are ready, please click the Take Test button below.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Gases - Updated</dc:title>
  <dc:creator>Jemma OBrien</dc:creator>
  <cp:lastModifiedBy>Jemma OBrien</cp:lastModifiedBy>
  <cp:revision>137</cp:revision>
  <dcterms:created xsi:type="dcterms:W3CDTF">2023-01-03T12:02:20Z</dcterms:created>
  <dcterms:modified xsi:type="dcterms:W3CDTF">2024-04-26T11:36:18Z</dcterms:modified>
</cp:coreProperties>
</file>